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Lst>
  <p:sldSz cy="6858000" cx="12192000"/>
  <p:notesSz cx="6858000" cy="9144000"/>
  <p:embeddedFontLst>
    <p:embeddedFont>
      <p:font typeface="Nunito"/>
      <p:regular r:id="rId32"/>
      <p:bold r:id="rId33"/>
      <p:italic r:id="rId34"/>
      <p:boldItalic r:id="rId35"/>
    </p:embeddedFont>
    <p:embeddedFont>
      <p:font typeface="Maven Pro"/>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8" roundtripDataSignature="AMtx7mjs50HmmTXmVrNdU67i431n7nbT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3E4A8B7E-C409-4380-AA41-B0532267D148}">
  <a:tblStyle styleId="{3E4A8B7E-C409-4380-AA41-B0532267D148}"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Nunito-bold.fntdata"/><Relationship Id="rId10" Type="http://schemas.openxmlformats.org/officeDocument/2006/relationships/slide" Target="slides/slide5.xml"/><Relationship Id="rId32" Type="http://schemas.openxmlformats.org/officeDocument/2006/relationships/font" Target="fonts/Nunito-regular.fntdata"/><Relationship Id="rId13" Type="http://schemas.openxmlformats.org/officeDocument/2006/relationships/slide" Target="slides/slide8.xml"/><Relationship Id="rId35" Type="http://schemas.openxmlformats.org/officeDocument/2006/relationships/font" Target="fonts/Nunito-boldItalic.fntdata"/><Relationship Id="rId12" Type="http://schemas.openxmlformats.org/officeDocument/2006/relationships/slide" Target="slides/slide7.xml"/><Relationship Id="rId34" Type="http://schemas.openxmlformats.org/officeDocument/2006/relationships/font" Target="fonts/Nunito-italic.fntdata"/><Relationship Id="rId15" Type="http://schemas.openxmlformats.org/officeDocument/2006/relationships/slide" Target="slides/slide10.xml"/><Relationship Id="rId37" Type="http://schemas.openxmlformats.org/officeDocument/2006/relationships/font" Target="fonts/MavenPro-bold.fntdata"/><Relationship Id="rId14" Type="http://schemas.openxmlformats.org/officeDocument/2006/relationships/slide" Target="slides/slide9.xml"/><Relationship Id="rId36" Type="http://schemas.openxmlformats.org/officeDocument/2006/relationships/font" Target="fonts/MavenPro-regular.fntdata"/><Relationship Id="rId17" Type="http://schemas.openxmlformats.org/officeDocument/2006/relationships/slide" Target="slides/slide12.xml"/><Relationship Id="rId16" Type="http://schemas.openxmlformats.org/officeDocument/2006/relationships/slide" Target="slides/slide11.xml"/><Relationship Id="rId38" Type="http://customschemas.google.com/relationships/presentationmetadata" Target="meta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281" name="Google Shape;28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357" name="Google Shape;35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6c469d9094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366" name="Google Shape;366;g6c469d9094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6c469d9094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372" name="Google Shape;372;g6c469d9094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g6c469d9094_3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Nik</a:t>
            </a:r>
            <a:endParaRPr/>
          </a:p>
          <a:p>
            <a:pPr indent="0" lvl="0" marL="0" rtl="0" algn="l">
              <a:lnSpc>
                <a:spcPct val="100000"/>
              </a:lnSpc>
              <a:spcBef>
                <a:spcPts val="0"/>
              </a:spcBef>
              <a:spcAft>
                <a:spcPts val="0"/>
              </a:spcAft>
              <a:buSzPts val="1100"/>
              <a:buNone/>
            </a:pPr>
            <a:r>
              <a:rPr lang="en-US"/>
              <a:t>Our system is comprised of a mobile interface, which runs the detection algorithms on the love camera. It runs this continuously until a crack or pothole is detected. Once one is identified, it will snap a picture of the crack along with its GPS location and send it to the server. Of course, if there is not network connection, the image will not be able to go through to the server. The snapshot will be run through the classification algorithm and stored alongside its classification.</a:t>
            </a:r>
            <a:endParaRPr/>
          </a:p>
        </p:txBody>
      </p:sp>
      <p:sp>
        <p:nvSpPr>
          <p:cNvPr id="378" name="Google Shape;378;g6c469d9094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2" name="Shape 382"/>
        <p:cNvGrpSpPr/>
        <p:nvPr/>
      </p:nvGrpSpPr>
      <p:grpSpPr>
        <a:xfrm>
          <a:off x="0" y="0"/>
          <a:ext cx="0" cy="0"/>
          <a:chOff x="0" y="0"/>
          <a:chExt cx="0" cy="0"/>
        </a:xfrm>
      </p:grpSpPr>
      <p:sp>
        <p:nvSpPr>
          <p:cNvPr id="383" name="Google Shape;383;g7abc7786fd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7abc7786f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Maggie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7abc7786fd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7abc7786f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Modeste</a:t>
            </a:r>
            <a:endParaRPr/>
          </a:p>
          <a:p>
            <a:pPr indent="0" lvl="0" marL="0" rtl="0" algn="l">
              <a:spcBef>
                <a:spcPts val="0"/>
              </a:spcBef>
              <a:spcAft>
                <a:spcPts val="0"/>
              </a:spcAft>
              <a:buNone/>
            </a:pPr>
            <a:r>
              <a:rPr lang="en-US"/>
              <a:t>Uploading is done using Node.js with Multer and Express (Middleware that enables connection between client and server)</a:t>
            </a:r>
            <a:endParaRPr/>
          </a:p>
          <a:p>
            <a:pPr indent="0" lvl="0" marL="0" rtl="0" algn="l">
              <a:spcBef>
                <a:spcPts val="0"/>
              </a:spcBef>
              <a:spcAft>
                <a:spcPts val="0"/>
              </a:spcAft>
              <a:buNone/>
            </a:pPr>
            <a:r>
              <a:rPr lang="en-US"/>
              <a:t>SIFT: Scale-invariant feature transform(Feature-based methods used for image matching)</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6c469d9094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397" name="Google Shape;397;g6c469d9094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6c469d9094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406" name="Google Shape;406;g6c469d9094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3" name="Shape 413"/>
        <p:cNvGrpSpPr/>
        <p:nvPr/>
      </p:nvGrpSpPr>
      <p:grpSpPr>
        <a:xfrm>
          <a:off x="0" y="0"/>
          <a:ext cx="0" cy="0"/>
          <a:chOff x="0" y="0"/>
          <a:chExt cx="0" cy="0"/>
        </a:xfrm>
      </p:grpSpPr>
      <p:sp>
        <p:nvSpPr>
          <p:cNvPr id="414" name="Google Shape;414;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415" name="Google Shape;41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0" name="Shape 420"/>
        <p:cNvGrpSpPr/>
        <p:nvPr/>
      </p:nvGrpSpPr>
      <p:grpSpPr>
        <a:xfrm>
          <a:off x="0" y="0"/>
          <a:ext cx="0" cy="0"/>
          <a:chOff x="0" y="0"/>
          <a:chExt cx="0" cy="0"/>
        </a:xfrm>
      </p:grpSpPr>
      <p:sp>
        <p:nvSpPr>
          <p:cNvPr id="421" name="Google Shape;421;g6c469d9094_3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6c469d9094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1000"/>
              </a:spcBef>
              <a:spcAft>
                <a:spcPts val="2100"/>
              </a:spcAft>
              <a:buNone/>
            </a:pPr>
            <a:r>
              <a:rPr lang="en-US" sz="1400">
                <a:solidFill>
                  <a:schemeClr val="dk2"/>
                </a:solidFill>
                <a:latin typeface="Nunito"/>
                <a:ea typeface="Nunito"/>
                <a:cs typeface="Nunito"/>
                <a:sym typeface="Nunito"/>
              </a:rPr>
              <a:t>This is a section of our gantt chart for our timeline of tasks. Following the agile model, the tasks in black are features of the application, and the ones in blue are user stories. For example, gathering requirements is a feature, and gathering functional requirements is a user story.</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Maggie</a:t>
            </a:r>
            <a:endParaRPr/>
          </a:p>
        </p:txBody>
      </p:sp>
      <p:sp>
        <p:nvSpPr>
          <p:cNvPr id="287" name="Google Shape;28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6c469d9094_3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6c469d9094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is the rest of our timeline for the fall semester, which includes 2 more features and several user stories.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6c469d9094_3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6c469d9094_3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is the first part of our spring timeline, which starts with testing and implementation of server side algorithms.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6c469d9094_3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6c469d9094_3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Here is the final part of our timeline which includes integrating the UI and finally doing overall system testing on our final product. While creating these tasks, we tried to make the features the larger steps in the project, and break them down into </a:t>
            </a:r>
            <a:r>
              <a:rPr lang="en-US"/>
              <a:t>manageable</a:t>
            </a:r>
            <a:r>
              <a:rPr lang="en-US"/>
              <a:t> user stories that we could assign to specific weeks in the semester.</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7abc7786fd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Modeste</a:t>
            </a:r>
            <a:endParaRPr/>
          </a:p>
          <a:p>
            <a:pPr indent="0" lvl="0" marL="0" rtl="0" algn="l">
              <a:lnSpc>
                <a:spcPct val="100000"/>
              </a:lnSpc>
              <a:spcBef>
                <a:spcPts val="0"/>
              </a:spcBef>
              <a:spcAft>
                <a:spcPts val="0"/>
              </a:spcAft>
              <a:buSzPts val="1100"/>
              <a:buNone/>
            </a:pPr>
            <a:r>
              <a:rPr lang="en-US"/>
              <a:t>Feeding ~1500 images. Output after ~30 000 iterations</a:t>
            </a:r>
            <a:endParaRPr/>
          </a:p>
        </p:txBody>
      </p:sp>
      <p:sp>
        <p:nvSpPr>
          <p:cNvPr id="458" name="Google Shape;458;g7abc7786fd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6" name="Shape 466"/>
        <p:cNvGrpSpPr/>
        <p:nvPr/>
      </p:nvGrpSpPr>
      <p:grpSpPr>
        <a:xfrm>
          <a:off x="0" y="0"/>
          <a:ext cx="0" cy="0"/>
          <a:chOff x="0" y="0"/>
          <a:chExt cx="0" cy="0"/>
        </a:xfrm>
      </p:grpSpPr>
      <p:sp>
        <p:nvSpPr>
          <p:cNvPr id="467" name="Google Shape;467;g6c469d9094_0_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Modeste</a:t>
            </a:r>
            <a:endParaRPr/>
          </a:p>
          <a:p>
            <a:pPr indent="0" lvl="0" marL="0" rtl="0" algn="l">
              <a:lnSpc>
                <a:spcPct val="100000"/>
              </a:lnSpc>
              <a:spcBef>
                <a:spcPts val="0"/>
              </a:spcBef>
              <a:spcAft>
                <a:spcPts val="0"/>
              </a:spcAft>
              <a:buSzPts val="1100"/>
              <a:buNone/>
            </a:pPr>
            <a:r>
              <a:rPr lang="en-US"/>
              <a:t>Feeding ~1500 images. Output after ~30 000 iterations</a:t>
            </a:r>
            <a:endParaRPr/>
          </a:p>
        </p:txBody>
      </p:sp>
      <p:sp>
        <p:nvSpPr>
          <p:cNvPr id="468" name="Google Shape;468;g6c469d9094_0_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6c469d9094_3_8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6c469d9094_3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6c469d9094_3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6c469d9094_3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Maggie</a:t>
            </a:r>
            <a:endParaRPr/>
          </a:p>
        </p:txBody>
      </p:sp>
      <p:sp>
        <p:nvSpPr>
          <p:cNvPr id="293" name="Google Shape;29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Maggie</a:t>
            </a:r>
            <a:endParaRPr/>
          </a:p>
        </p:txBody>
      </p:sp>
      <p:sp>
        <p:nvSpPr>
          <p:cNvPr id="299" name="Google Shape;29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7abc7786fd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7abc7786f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Maggie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Google Shape;317;g7abc7786f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7abc7786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Maggie</a:t>
            </a:r>
            <a:endParaRPr/>
          </a:p>
          <a:p>
            <a:pPr indent="0" lvl="0" marL="0" rtl="0" algn="l">
              <a:spcBef>
                <a:spcPts val="0"/>
              </a:spcBef>
              <a:spcAft>
                <a:spcPts val="0"/>
              </a:spcAft>
              <a:buNone/>
            </a:pPr>
            <a:r>
              <a:rPr lang="en-US"/>
              <a:t>Technical or other constraints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6c469d909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6c469d909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Akira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6c469d9094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6c469d909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Akira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6c469d9094_0_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Akira Demoss</a:t>
            </a:r>
            <a:endParaRPr/>
          </a:p>
        </p:txBody>
      </p:sp>
      <p:sp>
        <p:nvSpPr>
          <p:cNvPr id="349" name="Google Shape;349;g6c469d9094_0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g6bab2a6596_0_6"/>
          <p:cNvGrpSpPr/>
          <p:nvPr/>
        </p:nvGrpSpPr>
        <p:grpSpPr>
          <a:xfrm>
            <a:off x="9790426" y="4546120"/>
            <a:ext cx="2255173" cy="2310006"/>
            <a:chOff x="7343003" y="3409675"/>
            <a:chExt cx="1691422" cy="1732548"/>
          </a:xfrm>
        </p:grpSpPr>
        <p:grpSp>
          <p:nvGrpSpPr>
            <p:cNvPr id="11" name="Google Shape;11;g6bab2a6596_0_6"/>
            <p:cNvGrpSpPr/>
            <p:nvPr/>
          </p:nvGrpSpPr>
          <p:grpSpPr>
            <a:xfrm>
              <a:off x="7343003" y="4453711"/>
              <a:ext cx="316800" cy="688513"/>
              <a:chOff x="7343003" y="4453711"/>
              <a:chExt cx="316800" cy="688513"/>
            </a:xfrm>
          </p:grpSpPr>
          <p:sp>
            <p:nvSpPr>
              <p:cNvPr id="12" name="Google Shape;12;g6bab2a6596_0_6"/>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 name="Google Shape;13;g6bab2a6596_0_6"/>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 name="Google Shape;14;g6bab2a6596_0_6"/>
            <p:cNvGrpSpPr/>
            <p:nvPr/>
          </p:nvGrpSpPr>
          <p:grpSpPr>
            <a:xfrm>
              <a:off x="7801210" y="4105700"/>
              <a:ext cx="316800" cy="1036523"/>
              <a:chOff x="7801210" y="4105700"/>
              <a:chExt cx="316800" cy="1036523"/>
            </a:xfrm>
          </p:grpSpPr>
          <p:sp>
            <p:nvSpPr>
              <p:cNvPr id="15" name="Google Shape;15;g6bab2a6596_0_6"/>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 name="Google Shape;16;g6bab2a6596_0_6"/>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 name="Google Shape;17;g6bab2a6596_0_6"/>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 name="Google Shape;18;g6bab2a6596_0_6"/>
            <p:cNvGrpSpPr/>
            <p:nvPr/>
          </p:nvGrpSpPr>
          <p:grpSpPr>
            <a:xfrm>
              <a:off x="8259418" y="3757688"/>
              <a:ext cx="316800" cy="1384535"/>
              <a:chOff x="8259418" y="3757688"/>
              <a:chExt cx="316800" cy="1384535"/>
            </a:xfrm>
          </p:grpSpPr>
          <p:sp>
            <p:nvSpPr>
              <p:cNvPr id="19" name="Google Shape;19;g6bab2a6596_0_6"/>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 name="Google Shape;20;g6bab2a6596_0_6"/>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 name="Google Shape;21;g6bab2a6596_0_6"/>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 name="Google Shape;22;g6bab2a6596_0_6"/>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 name="Google Shape;23;g6bab2a6596_0_6"/>
            <p:cNvGrpSpPr/>
            <p:nvPr/>
          </p:nvGrpSpPr>
          <p:grpSpPr>
            <a:xfrm>
              <a:off x="8717625" y="3409675"/>
              <a:ext cx="316800" cy="1732548"/>
              <a:chOff x="8717625" y="3409675"/>
              <a:chExt cx="316800" cy="1732548"/>
            </a:xfrm>
          </p:grpSpPr>
          <p:sp>
            <p:nvSpPr>
              <p:cNvPr id="24" name="Google Shape;24;g6bab2a6596_0_6"/>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 name="Google Shape;25;g6bab2a6596_0_6"/>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 name="Google Shape;26;g6bab2a6596_0_6"/>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7" name="Google Shape;27;g6bab2a6596_0_6"/>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 name="Google Shape;28;g6bab2a6596_0_6"/>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29" name="Google Shape;29;g6bab2a6596_0_6"/>
          <p:cNvGrpSpPr/>
          <p:nvPr/>
        </p:nvGrpSpPr>
        <p:grpSpPr>
          <a:xfrm>
            <a:off x="6724502" y="0"/>
            <a:ext cx="5085303" cy="5118675"/>
            <a:chOff x="5043503" y="0"/>
            <a:chExt cx="3814072" cy="3839102"/>
          </a:xfrm>
        </p:grpSpPr>
        <p:sp>
          <p:nvSpPr>
            <p:cNvPr id="30" name="Google Shape;30;g6bab2a6596_0_6"/>
            <p:cNvSpPr/>
            <p:nvPr/>
          </p:nvSpPr>
          <p:spPr>
            <a:xfrm>
              <a:off x="8460975" y="1817775"/>
              <a:ext cx="396600" cy="3966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1" name="Google Shape;31;g6bab2a6596_0_6"/>
            <p:cNvSpPr/>
            <p:nvPr/>
          </p:nvSpPr>
          <p:spPr>
            <a:xfrm rot="-9830444">
              <a:off x="6469759" y="3480728"/>
              <a:ext cx="320148" cy="320148"/>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2" name="Google Shape;32;g6bab2a6596_0_6"/>
            <p:cNvGrpSpPr/>
            <p:nvPr/>
          </p:nvGrpSpPr>
          <p:grpSpPr>
            <a:xfrm>
              <a:off x="7647812" y="2704283"/>
              <a:ext cx="635219" cy="635219"/>
              <a:chOff x="6725724" y="2701260"/>
              <a:chExt cx="1208101" cy="1208100"/>
            </a:xfrm>
          </p:grpSpPr>
          <p:sp>
            <p:nvSpPr>
              <p:cNvPr id="33" name="Google Shape;33;g6bab2a6596_0_6"/>
              <p:cNvSpPr/>
              <p:nvPr/>
            </p:nvSpPr>
            <p:spPr>
              <a:xfrm rot="5400000">
                <a:off x="6725725" y="2701260"/>
                <a:ext cx="1208100" cy="12081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4" name="Google Shape;34;g6bab2a6596_0_6"/>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5" name="Google Shape;35;g6bab2a6596_0_6"/>
              <p:cNvSpPr/>
              <p:nvPr/>
            </p:nvSpPr>
            <p:spPr>
              <a:xfrm rot="5400000">
                <a:off x="6954988" y="2930398"/>
                <a:ext cx="749700" cy="7497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6" name="Google Shape;36;g6bab2a6596_0_6"/>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7" name="Google Shape;37;g6bab2a6596_0_6"/>
            <p:cNvGrpSpPr/>
            <p:nvPr/>
          </p:nvGrpSpPr>
          <p:grpSpPr>
            <a:xfrm>
              <a:off x="7952720" y="179238"/>
              <a:ext cx="873165" cy="873003"/>
              <a:chOff x="7754428" y="208725"/>
              <a:chExt cx="541800" cy="541800"/>
            </a:xfrm>
          </p:grpSpPr>
          <p:sp>
            <p:nvSpPr>
              <p:cNvPr id="38" name="Google Shape;38;g6bab2a6596_0_6"/>
              <p:cNvSpPr/>
              <p:nvPr/>
            </p:nvSpPr>
            <p:spPr>
              <a:xfrm rot="-8647347">
                <a:off x="7831319" y="285616"/>
                <a:ext cx="388018" cy="388018"/>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9" name="Google Shape;39;g6bab2a6596_0_6"/>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0" name="Google Shape;40;g6bab2a6596_0_6"/>
            <p:cNvSpPr/>
            <p:nvPr/>
          </p:nvSpPr>
          <p:spPr>
            <a:xfrm>
              <a:off x="5399840" y="356365"/>
              <a:ext cx="2577000" cy="257700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g6bab2a6596_0_6"/>
            <p:cNvSpPr/>
            <p:nvPr/>
          </p:nvSpPr>
          <p:spPr>
            <a:xfrm rot="2043858">
              <a:off x="5503813" y="460310"/>
              <a:ext cx="2369480" cy="2369480"/>
            </a:xfrm>
            <a:prstGeom prst="ellipse">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 name="Google Shape;42;g6bab2a6596_0_6"/>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3" name="Google Shape;43;g6bab2a6596_0_6"/>
            <p:cNvSpPr/>
            <p:nvPr/>
          </p:nvSpPr>
          <p:spPr>
            <a:xfrm rot="2044777">
              <a:off x="5911449" y="867729"/>
              <a:ext cx="1554223" cy="1554223"/>
            </a:xfrm>
            <a:prstGeom prst="ellips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4" name="Google Shape;44;g6bab2a6596_0_6"/>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 name="Google Shape;45;g6bab2a6596_0_6"/>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6" name="Google Shape;46;g6bab2a6596_0_6"/>
          <p:cNvSpPr txBox="1"/>
          <p:nvPr>
            <p:ph type="ctrTitle"/>
          </p:nvPr>
        </p:nvSpPr>
        <p:spPr>
          <a:xfrm>
            <a:off x="1098667" y="2151750"/>
            <a:ext cx="5673900" cy="24972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47" name="Google Shape;47;g6bab2a6596_0_6"/>
          <p:cNvSpPr txBox="1"/>
          <p:nvPr>
            <p:ph idx="1" type="subTitle"/>
          </p:nvPr>
        </p:nvSpPr>
        <p:spPr>
          <a:xfrm>
            <a:off x="1098667" y="4795067"/>
            <a:ext cx="5673900" cy="927300"/>
          </a:xfrm>
          <a:prstGeom prst="rect">
            <a:avLst/>
          </a:prstGeom>
        </p:spPr>
        <p:txBody>
          <a:bodyPr anchorCtr="0" anchor="t" bIns="121900" lIns="121900" spcFirstLastPara="1" rIns="121900" wrap="square" tIns="12190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p:txBody>
      </p:sp>
      <p:sp>
        <p:nvSpPr>
          <p:cNvPr id="48" name="Google Shape;48;g6bab2a6596_0_6"/>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g6bab2a6596_0_138"/>
          <p:cNvGrpSpPr/>
          <p:nvPr/>
        </p:nvGrpSpPr>
        <p:grpSpPr>
          <a:xfrm>
            <a:off x="69" y="5465463"/>
            <a:ext cx="12191743" cy="1392365"/>
            <a:chOff x="52" y="4099200"/>
            <a:chExt cx="9144036" cy="1044300"/>
          </a:xfrm>
        </p:grpSpPr>
        <p:grpSp>
          <p:nvGrpSpPr>
            <p:cNvPr id="143" name="Google Shape;143;g6bab2a6596_0_138"/>
            <p:cNvGrpSpPr/>
            <p:nvPr/>
          </p:nvGrpSpPr>
          <p:grpSpPr>
            <a:xfrm>
              <a:off x="52" y="4309200"/>
              <a:ext cx="231622" cy="834300"/>
              <a:chOff x="2688737" y="4301380"/>
              <a:chExt cx="231900" cy="834300"/>
            </a:xfrm>
          </p:grpSpPr>
          <p:sp>
            <p:nvSpPr>
              <p:cNvPr id="144" name="Google Shape;144;g6bab2a6596_0_138"/>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5" name="Google Shape;145;g6bab2a6596_0_138"/>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6" name="Google Shape;146;g6bab2a6596_0_138"/>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47" name="Google Shape;147;g6bab2a6596_0_138"/>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48" name="Google Shape;148;g6bab2a6596_0_138"/>
            <p:cNvGrpSpPr/>
            <p:nvPr/>
          </p:nvGrpSpPr>
          <p:grpSpPr>
            <a:xfrm>
              <a:off x="371406" y="4099200"/>
              <a:ext cx="231622" cy="1044300"/>
              <a:chOff x="2688737" y="4091380"/>
              <a:chExt cx="231900" cy="1044300"/>
            </a:xfrm>
          </p:grpSpPr>
          <p:sp>
            <p:nvSpPr>
              <p:cNvPr id="149" name="Google Shape;149;g6bab2a6596_0_138"/>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0" name="Google Shape;150;g6bab2a6596_0_138"/>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1" name="Google Shape;151;g6bab2a6596_0_138"/>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2" name="Google Shape;152;g6bab2a6596_0_138"/>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3" name="Google Shape;153;g6bab2a6596_0_138"/>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4" name="Google Shape;154;g6bab2a6596_0_138"/>
            <p:cNvGrpSpPr/>
            <p:nvPr/>
          </p:nvGrpSpPr>
          <p:grpSpPr>
            <a:xfrm>
              <a:off x="742761" y="4309200"/>
              <a:ext cx="231622" cy="834300"/>
              <a:chOff x="2688737" y="4301380"/>
              <a:chExt cx="231900" cy="834300"/>
            </a:xfrm>
          </p:grpSpPr>
          <p:sp>
            <p:nvSpPr>
              <p:cNvPr id="155" name="Google Shape;155;g6bab2a6596_0_138"/>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6" name="Google Shape;156;g6bab2a6596_0_138"/>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7" name="Google Shape;157;g6bab2a6596_0_138"/>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58" name="Google Shape;158;g6bab2a6596_0_138"/>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59" name="Google Shape;159;g6bab2a6596_0_138"/>
            <p:cNvGrpSpPr/>
            <p:nvPr/>
          </p:nvGrpSpPr>
          <p:grpSpPr>
            <a:xfrm>
              <a:off x="1114115" y="4518900"/>
              <a:ext cx="231622" cy="624600"/>
              <a:chOff x="2688737" y="4511080"/>
              <a:chExt cx="231900" cy="624600"/>
            </a:xfrm>
          </p:grpSpPr>
          <p:sp>
            <p:nvSpPr>
              <p:cNvPr id="160" name="Google Shape;160;g6bab2a6596_0_138"/>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1" name="Google Shape;161;g6bab2a6596_0_138"/>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2" name="Google Shape;162;g6bab2a6596_0_138"/>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3" name="Google Shape;163;g6bab2a6596_0_138"/>
            <p:cNvGrpSpPr/>
            <p:nvPr/>
          </p:nvGrpSpPr>
          <p:grpSpPr>
            <a:xfrm>
              <a:off x="1856753" y="4099200"/>
              <a:ext cx="231600" cy="1044300"/>
              <a:chOff x="1856753" y="4099200"/>
              <a:chExt cx="231600" cy="1044300"/>
            </a:xfrm>
          </p:grpSpPr>
          <p:sp>
            <p:nvSpPr>
              <p:cNvPr id="164" name="Google Shape;164;g6bab2a6596_0_138"/>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5" name="Google Shape;165;g6bab2a6596_0_138"/>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6" name="Google Shape;166;g6bab2a6596_0_138"/>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7" name="Google Shape;167;g6bab2a6596_0_138"/>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8" name="Google Shape;168;g6bab2a6596_0_138"/>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69" name="Google Shape;169;g6bab2a6596_0_138"/>
            <p:cNvGrpSpPr/>
            <p:nvPr/>
          </p:nvGrpSpPr>
          <p:grpSpPr>
            <a:xfrm>
              <a:off x="2228107" y="4309200"/>
              <a:ext cx="231600" cy="834300"/>
              <a:chOff x="2228107" y="4309200"/>
              <a:chExt cx="231600" cy="834300"/>
            </a:xfrm>
          </p:grpSpPr>
          <p:sp>
            <p:nvSpPr>
              <p:cNvPr id="170" name="Google Shape;170;g6bab2a6596_0_138"/>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1" name="Google Shape;171;g6bab2a6596_0_138"/>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2" name="Google Shape;172;g6bab2a6596_0_138"/>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3" name="Google Shape;173;g6bab2a6596_0_138"/>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4" name="Google Shape;174;g6bab2a6596_0_138"/>
            <p:cNvGrpSpPr/>
            <p:nvPr/>
          </p:nvGrpSpPr>
          <p:grpSpPr>
            <a:xfrm>
              <a:off x="2599462" y="4518900"/>
              <a:ext cx="231600" cy="624600"/>
              <a:chOff x="2599462" y="4518900"/>
              <a:chExt cx="231600" cy="624600"/>
            </a:xfrm>
          </p:grpSpPr>
          <p:sp>
            <p:nvSpPr>
              <p:cNvPr id="175" name="Google Shape;175;g6bab2a6596_0_138"/>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6" name="Google Shape;176;g6bab2a6596_0_138"/>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7" name="Google Shape;177;g6bab2a6596_0_138"/>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78" name="Google Shape;178;g6bab2a6596_0_138"/>
            <p:cNvGrpSpPr/>
            <p:nvPr/>
          </p:nvGrpSpPr>
          <p:grpSpPr>
            <a:xfrm>
              <a:off x="3342171" y="4099200"/>
              <a:ext cx="231600" cy="1044300"/>
              <a:chOff x="3342171" y="4099200"/>
              <a:chExt cx="231600" cy="1044300"/>
            </a:xfrm>
          </p:grpSpPr>
          <p:sp>
            <p:nvSpPr>
              <p:cNvPr id="179" name="Google Shape;179;g6bab2a6596_0_138"/>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0" name="Google Shape;180;g6bab2a6596_0_138"/>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1" name="Google Shape;181;g6bab2a6596_0_138"/>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2" name="Google Shape;182;g6bab2a6596_0_138"/>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3" name="Google Shape;183;g6bab2a6596_0_138"/>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4" name="Google Shape;184;g6bab2a6596_0_138"/>
            <p:cNvGrpSpPr/>
            <p:nvPr/>
          </p:nvGrpSpPr>
          <p:grpSpPr>
            <a:xfrm>
              <a:off x="3713525" y="4309200"/>
              <a:ext cx="231600" cy="834300"/>
              <a:chOff x="3713525" y="4309200"/>
              <a:chExt cx="231600" cy="834300"/>
            </a:xfrm>
          </p:grpSpPr>
          <p:sp>
            <p:nvSpPr>
              <p:cNvPr id="185" name="Google Shape;185;g6bab2a6596_0_138"/>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6" name="Google Shape;186;g6bab2a6596_0_138"/>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7" name="Google Shape;187;g6bab2a6596_0_138"/>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88" name="Google Shape;188;g6bab2a6596_0_138"/>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9" name="Google Shape;189;g6bab2a6596_0_138"/>
            <p:cNvGrpSpPr/>
            <p:nvPr/>
          </p:nvGrpSpPr>
          <p:grpSpPr>
            <a:xfrm>
              <a:off x="1485398" y="4309200"/>
              <a:ext cx="231600" cy="834300"/>
              <a:chOff x="1485398" y="4309200"/>
              <a:chExt cx="231600" cy="834300"/>
            </a:xfrm>
          </p:grpSpPr>
          <p:sp>
            <p:nvSpPr>
              <p:cNvPr id="190" name="Google Shape;190;g6bab2a6596_0_138"/>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1" name="Google Shape;191;g6bab2a6596_0_138"/>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2" name="Google Shape;192;g6bab2a6596_0_138"/>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3" name="Google Shape;193;g6bab2a6596_0_138"/>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4" name="Google Shape;194;g6bab2a6596_0_138"/>
            <p:cNvGrpSpPr/>
            <p:nvPr/>
          </p:nvGrpSpPr>
          <p:grpSpPr>
            <a:xfrm>
              <a:off x="4084879" y="4518900"/>
              <a:ext cx="231600" cy="624600"/>
              <a:chOff x="4084879" y="4518900"/>
              <a:chExt cx="231600" cy="624600"/>
            </a:xfrm>
          </p:grpSpPr>
          <p:sp>
            <p:nvSpPr>
              <p:cNvPr id="195" name="Google Shape;195;g6bab2a6596_0_138"/>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6" name="Google Shape;196;g6bab2a6596_0_138"/>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97" name="Google Shape;197;g6bab2a6596_0_138"/>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98" name="Google Shape;198;g6bab2a6596_0_138"/>
            <p:cNvGrpSpPr/>
            <p:nvPr/>
          </p:nvGrpSpPr>
          <p:grpSpPr>
            <a:xfrm>
              <a:off x="2970816" y="4309200"/>
              <a:ext cx="231600" cy="834300"/>
              <a:chOff x="2970816" y="4309200"/>
              <a:chExt cx="231600" cy="834300"/>
            </a:xfrm>
          </p:grpSpPr>
          <p:sp>
            <p:nvSpPr>
              <p:cNvPr id="199" name="Google Shape;199;g6bab2a6596_0_138"/>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0" name="Google Shape;200;g6bab2a6596_0_138"/>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1" name="Google Shape;201;g6bab2a6596_0_138"/>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2" name="Google Shape;202;g6bab2a6596_0_138"/>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3" name="Google Shape;203;g6bab2a6596_0_138"/>
            <p:cNvGrpSpPr/>
            <p:nvPr/>
          </p:nvGrpSpPr>
          <p:grpSpPr>
            <a:xfrm>
              <a:off x="4456234" y="4309200"/>
              <a:ext cx="231600" cy="834300"/>
              <a:chOff x="4456234" y="4309200"/>
              <a:chExt cx="231600" cy="834300"/>
            </a:xfrm>
          </p:grpSpPr>
          <p:sp>
            <p:nvSpPr>
              <p:cNvPr id="204" name="Google Shape;204;g6bab2a6596_0_138"/>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5" name="Google Shape;205;g6bab2a6596_0_138"/>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6" name="Google Shape;206;g6bab2a6596_0_138"/>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7" name="Google Shape;207;g6bab2a6596_0_138"/>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08" name="Google Shape;208;g6bab2a6596_0_138"/>
            <p:cNvGrpSpPr/>
            <p:nvPr/>
          </p:nvGrpSpPr>
          <p:grpSpPr>
            <a:xfrm>
              <a:off x="4827588" y="4099200"/>
              <a:ext cx="231600" cy="1044300"/>
              <a:chOff x="4827588" y="4099200"/>
              <a:chExt cx="231600" cy="1044300"/>
            </a:xfrm>
          </p:grpSpPr>
          <p:sp>
            <p:nvSpPr>
              <p:cNvPr id="209" name="Google Shape;209;g6bab2a6596_0_138"/>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0" name="Google Shape;210;g6bab2a6596_0_138"/>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1" name="Google Shape;211;g6bab2a6596_0_138"/>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2" name="Google Shape;212;g6bab2a6596_0_138"/>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3" name="Google Shape;213;g6bab2a6596_0_138"/>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14" name="Google Shape;214;g6bab2a6596_0_138"/>
            <p:cNvGrpSpPr/>
            <p:nvPr/>
          </p:nvGrpSpPr>
          <p:grpSpPr>
            <a:xfrm>
              <a:off x="5198943" y="4309200"/>
              <a:ext cx="231600" cy="834300"/>
              <a:chOff x="5198943" y="4309200"/>
              <a:chExt cx="231600" cy="834300"/>
            </a:xfrm>
          </p:grpSpPr>
          <p:sp>
            <p:nvSpPr>
              <p:cNvPr id="215" name="Google Shape;215;g6bab2a6596_0_138"/>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6" name="Google Shape;216;g6bab2a6596_0_138"/>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7" name="Google Shape;217;g6bab2a6596_0_138"/>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8" name="Google Shape;218;g6bab2a6596_0_138"/>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19" name="Google Shape;219;g6bab2a6596_0_138"/>
            <p:cNvGrpSpPr/>
            <p:nvPr/>
          </p:nvGrpSpPr>
          <p:grpSpPr>
            <a:xfrm>
              <a:off x="5570297" y="4518900"/>
              <a:ext cx="231600" cy="624600"/>
              <a:chOff x="5570297" y="4518900"/>
              <a:chExt cx="231600" cy="624600"/>
            </a:xfrm>
          </p:grpSpPr>
          <p:sp>
            <p:nvSpPr>
              <p:cNvPr id="220" name="Google Shape;220;g6bab2a6596_0_138"/>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1" name="Google Shape;221;g6bab2a6596_0_138"/>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2" name="Google Shape;222;g6bab2a6596_0_138"/>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3" name="Google Shape;223;g6bab2a6596_0_138"/>
            <p:cNvGrpSpPr/>
            <p:nvPr/>
          </p:nvGrpSpPr>
          <p:grpSpPr>
            <a:xfrm>
              <a:off x="5941652" y="4309200"/>
              <a:ext cx="231600" cy="834300"/>
              <a:chOff x="5941652" y="4309200"/>
              <a:chExt cx="231600" cy="834300"/>
            </a:xfrm>
          </p:grpSpPr>
          <p:sp>
            <p:nvSpPr>
              <p:cNvPr id="224" name="Google Shape;224;g6bab2a6596_0_138"/>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5" name="Google Shape;225;g6bab2a6596_0_138"/>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6" name="Google Shape;226;g6bab2a6596_0_138"/>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27" name="Google Shape;227;g6bab2a6596_0_138"/>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8" name="Google Shape;228;g6bab2a6596_0_138"/>
            <p:cNvGrpSpPr/>
            <p:nvPr/>
          </p:nvGrpSpPr>
          <p:grpSpPr>
            <a:xfrm>
              <a:off x="6313006" y="4099200"/>
              <a:ext cx="231600" cy="1044300"/>
              <a:chOff x="6313006" y="4099200"/>
              <a:chExt cx="231600" cy="1044300"/>
            </a:xfrm>
          </p:grpSpPr>
          <p:sp>
            <p:nvSpPr>
              <p:cNvPr id="229" name="Google Shape;229;g6bab2a6596_0_138"/>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0" name="Google Shape;230;g6bab2a6596_0_138"/>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1" name="Google Shape;231;g6bab2a6596_0_138"/>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2" name="Google Shape;232;g6bab2a6596_0_138"/>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3" name="Google Shape;233;g6bab2a6596_0_138"/>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4" name="Google Shape;234;g6bab2a6596_0_138"/>
            <p:cNvGrpSpPr/>
            <p:nvPr/>
          </p:nvGrpSpPr>
          <p:grpSpPr>
            <a:xfrm>
              <a:off x="6684361" y="4309200"/>
              <a:ext cx="231600" cy="834300"/>
              <a:chOff x="6684361" y="4309200"/>
              <a:chExt cx="231600" cy="834300"/>
            </a:xfrm>
          </p:grpSpPr>
          <p:sp>
            <p:nvSpPr>
              <p:cNvPr id="235" name="Google Shape;235;g6bab2a6596_0_138"/>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6" name="Google Shape;236;g6bab2a6596_0_138"/>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7" name="Google Shape;237;g6bab2a6596_0_138"/>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38" name="Google Shape;238;g6bab2a6596_0_138"/>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39" name="Google Shape;239;g6bab2a6596_0_138"/>
            <p:cNvGrpSpPr/>
            <p:nvPr/>
          </p:nvGrpSpPr>
          <p:grpSpPr>
            <a:xfrm>
              <a:off x="7055715" y="4518900"/>
              <a:ext cx="231600" cy="624600"/>
              <a:chOff x="7055715" y="4518900"/>
              <a:chExt cx="231600" cy="624600"/>
            </a:xfrm>
          </p:grpSpPr>
          <p:sp>
            <p:nvSpPr>
              <p:cNvPr id="240" name="Google Shape;240;g6bab2a6596_0_138"/>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1" name="Google Shape;241;g6bab2a6596_0_138"/>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2" name="Google Shape;242;g6bab2a6596_0_138"/>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3" name="Google Shape;243;g6bab2a6596_0_138"/>
            <p:cNvGrpSpPr/>
            <p:nvPr/>
          </p:nvGrpSpPr>
          <p:grpSpPr>
            <a:xfrm>
              <a:off x="7798424" y="4099200"/>
              <a:ext cx="231600" cy="1044300"/>
              <a:chOff x="7798424" y="4099200"/>
              <a:chExt cx="231600" cy="1044300"/>
            </a:xfrm>
          </p:grpSpPr>
          <p:sp>
            <p:nvSpPr>
              <p:cNvPr id="244" name="Google Shape;244;g6bab2a6596_0_138"/>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5" name="Google Shape;245;g6bab2a6596_0_138"/>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6" name="Google Shape;246;g6bab2a6596_0_138"/>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7" name="Google Shape;247;g6bab2a6596_0_138"/>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8" name="Google Shape;248;g6bab2a6596_0_138"/>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49" name="Google Shape;249;g6bab2a6596_0_138"/>
            <p:cNvGrpSpPr/>
            <p:nvPr/>
          </p:nvGrpSpPr>
          <p:grpSpPr>
            <a:xfrm>
              <a:off x="8169779" y="4309200"/>
              <a:ext cx="231600" cy="834300"/>
              <a:chOff x="8169779" y="4309200"/>
              <a:chExt cx="231600" cy="834300"/>
            </a:xfrm>
          </p:grpSpPr>
          <p:sp>
            <p:nvSpPr>
              <p:cNvPr id="250" name="Google Shape;250;g6bab2a6596_0_138"/>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1" name="Google Shape;251;g6bab2a6596_0_138"/>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2" name="Google Shape;252;g6bab2a6596_0_138"/>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3" name="Google Shape;253;g6bab2a6596_0_138"/>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54" name="Google Shape;254;g6bab2a6596_0_138"/>
            <p:cNvGrpSpPr/>
            <p:nvPr/>
          </p:nvGrpSpPr>
          <p:grpSpPr>
            <a:xfrm>
              <a:off x="7427070" y="4309200"/>
              <a:ext cx="231600" cy="834300"/>
              <a:chOff x="7427070" y="4309200"/>
              <a:chExt cx="231600" cy="834300"/>
            </a:xfrm>
          </p:grpSpPr>
          <p:sp>
            <p:nvSpPr>
              <p:cNvPr id="255" name="Google Shape;255;g6bab2a6596_0_138"/>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6" name="Google Shape;256;g6bab2a6596_0_138"/>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7" name="Google Shape;257;g6bab2a6596_0_138"/>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8" name="Google Shape;258;g6bab2a6596_0_138"/>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59" name="Google Shape;259;g6bab2a6596_0_138"/>
            <p:cNvGrpSpPr/>
            <p:nvPr/>
          </p:nvGrpSpPr>
          <p:grpSpPr>
            <a:xfrm>
              <a:off x="8541133" y="4518900"/>
              <a:ext cx="231600" cy="624600"/>
              <a:chOff x="8541133" y="4518900"/>
              <a:chExt cx="231600" cy="624600"/>
            </a:xfrm>
          </p:grpSpPr>
          <p:sp>
            <p:nvSpPr>
              <p:cNvPr id="260" name="Google Shape;260;g6bab2a6596_0_138"/>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1" name="Google Shape;261;g6bab2a6596_0_138"/>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2" name="Google Shape;262;g6bab2a6596_0_138"/>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63" name="Google Shape;263;g6bab2a6596_0_138"/>
            <p:cNvGrpSpPr/>
            <p:nvPr/>
          </p:nvGrpSpPr>
          <p:grpSpPr>
            <a:xfrm>
              <a:off x="8912488" y="4309200"/>
              <a:ext cx="231600" cy="834300"/>
              <a:chOff x="8912488" y="4309200"/>
              <a:chExt cx="231600" cy="834300"/>
            </a:xfrm>
          </p:grpSpPr>
          <p:sp>
            <p:nvSpPr>
              <p:cNvPr id="264" name="Google Shape;264;g6bab2a6596_0_138"/>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5" name="Google Shape;265;g6bab2a6596_0_138"/>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6" name="Google Shape;266;g6bab2a6596_0_138"/>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67" name="Google Shape;267;g6bab2a6596_0_138"/>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268" name="Google Shape;268;g6bab2a6596_0_138"/>
          <p:cNvSpPr txBox="1"/>
          <p:nvPr>
            <p:ph hasCustomPrompt="1" type="title"/>
          </p:nvPr>
        </p:nvSpPr>
        <p:spPr>
          <a:xfrm>
            <a:off x="1851500" y="1030300"/>
            <a:ext cx="8489100" cy="2484300"/>
          </a:xfrm>
          <a:prstGeom prst="rect">
            <a:avLst/>
          </a:prstGeom>
        </p:spPr>
        <p:txBody>
          <a:bodyPr anchorCtr="0" anchor="ctr" bIns="121900" lIns="121900" spcFirstLastPara="1" rIns="121900" wrap="square" tIns="121900">
            <a:noAutofit/>
          </a:bodyPr>
          <a:lstStyle>
            <a:lvl1pPr lvl="0" algn="ctr">
              <a:spcBef>
                <a:spcPts val="0"/>
              </a:spcBef>
              <a:spcAft>
                <a:spcPts val="0"/>
              </a:spcAft>
              <a:buClr>
                <a:schemeClr val="lt1"/>
              </a:buClr>
              <a:buSzPts val="10700"/>
              <a:buNone/>
              <a:defRPr sz="10700">
                <a:solidFill>
                  <a:schemeClr val="lt1"/>
                </a:solidFill>
              </a:defRPr>
            </a:lvl1pPr>
            <a:lvl2pPr lvl="1" algn="ctr">
              <a:spcBef>
                <a:spcPts val="0"/>
              </a:spcBef>
              <a:spcAft>
                <a:spcPts val="0"/>
              </a:spcAft>
              <a:buClr>
                <a:schemeClr val="lt1"/>
              </a:buClr>
              <a:buSzPts val="10700"/>
              <a:buNone/>
              <a:defRPr sz="10700">
                <a:solidFill>
                  <a:schemeClr val="lt1"/>
                </a:solidFill>
              </a:defRPr>
            </a:lvl2pPr>
            <a:lvl3pPr lvl="2" algn="ctr">
              <a:spcBef>
                <a:spcPts val="0"/>
              </a:spcBef>
              <a:spcAft>
                <a:spcPts val="0"/>
              </a:spcAft>
              <a:buClr>
                <a:schemeClr val="lt1"/>
              </a:buClr>
              <a:buSzPts val="10700"/>
              <a:buNone/>
              <a:defRPr sz="10700">
                <a:solidFill>
                  <a:schemeClr val="lt1"/>
                </a:solidFill>
              </a:defRPr>
            </a:lvl3pPr>
            <a:lvl4pPr lvl="3" algn="ctr">
              <a:spcBef>
                <a:spcPts val="0"/>
              </a:spcBef>
              <a:spcAft>
                <a:spcPts val="0"/>
              </a:spcAft>
              <a:buClr>
                <a:schemeClr val="lt1"/>
              </a:buClr>
              <a:buSzPts val="10700"/>
              <a:buNone/>
              <a:defRPr sz="10700">
                <a:solidFill>
                  <a:schemeClr val="lt1"/>
                </a:solidFill>
              </a:defRPr>
            </a:lvl4pPr>
            <a:lvl5pPr lvl="4" algn="ctr">
              <a:spcBef>
                <a:spcPts val="0"/>
              </a:spcBef>
              <a:spcAft>
                <a:spcPts val="0"/>
              </a:spcAft>
              <a:buClr>
                <a:schemeClr val="lt1"/>
              </a:buClr>
              <a:buSzPts val="10700"/>
              <a:buNone/>
              <a:defRPr sz="10700">
                <a:solidFill>
                  <a:schemeClr val="lt1"/>
                </a:solidFill>
              </a:defRPr>
            </a:lvl5pPr>
            <a:lvl6pPr lvl="5" algn="ctr">
              <a:spcBef>
                <a:spcPts val="0"/>
              </a:spcBef>
              <a:spcAft>
                <a:spcPts val="0"/>
              </a:spcAft>
              <a:buClr>
                <a:schemeClr val="lt1"/>
              </a:buClr>
              <a:buSzPts val="10700"/>
              <a:buNone/>
              <a:defRPr sz="10700">
                <a:solidFill>
                  <a:schemeClr val="lt1"/>
                </a:solidFill>
              </a:defRPr>
            </a:lvl6pPr>
            <a:lvl7pPr lvl="6" algn="ctr">
              <a:spcBef>
                <a:spcPts val="0"/>
              </a:spcBef>
              <a:spcAft>
                <a:spcPts val="0"/>
              </a:spcAft>
              <a:buClr>
                <a:schemeClr val="lt1"/>
              </a:buClr>
              <a:buSzPts val="10700"/>
              <a:buNone/>
              <a:defRPr sz="10700">
                <a:solidFill>
                  <a:schemeClr val="lt1"/>
                </a:solidFill>
              </a:defRPr>
            </a:lvl7pPr>
            <a:lvl8pPr lvl="7" algn="ctr">
              <a:spcBef>
                <a:spcPts val="0"/>
              </a:spcBef>
              <a:spcAft>
                <a:spcPts val="0"/>
              </a:spcAft>
              <a:buClr>
                <a:schemeClr val="lt1"/>
              </a:buClr>
              <a:buSzPts val="10700"/>
              <a:buNone/>
              <a:defRPr sz="10700">
                <a:solidFill>
                  <a:schemeClr val="lt1"/>
                </a:solidFill>
              </a:defRPr>
            </a:lvl8pPr>
            <a:lvl9pPr lvl="8" algn="ctr">
              <a:spcBef>
                <a:spcPts val="0"/>
              </a:spcBef>
              <a:spcAft>
                <a:spcPts val="0"/>
              </a:spcAft>
              <a:buClr>
                <a:schemeClr val="lt1"/>
              </a:buClr>
              <a:buSzPts val="10700"/>
              <a:buNone/>
              <a:defRPr sz="10700">
                <a:solidFill>
                  <a:schemeClr val="lt1"/>
                </a:solidFill>
              </a:defRPr>
            </a:lvl9pPr>
          </a:lstStyle>
          <a:p>
            <a:r>
              <a:t>xx%</a:t>
            </a:r>
          </a:p>
        </p:txBody>
      </p:sp>
      <p:sp>
        <p:nvSpPr>
          <p:cNvPr id="269" name="Google Shape;269;g6bab2a6596_0_138"/>
          <p:cNvSpPr txBox="1"/>
          <p:nvPr>
            <p:ph idx="1" type="body"/>
          </p:nvPr>
        </p:nvSpPr>
        <p:spPr>
          <a:xfrm>
            <a:off x="1851500" y="3616400"/>
            <a:ext cx="8489100" cy="1481700"/>
          </a:xfrm>
          <a:prstGeom prst="rect">
            <a:avLst/>
          </a:prstGeom>
        </p:spPr>
        <p:txBody>
          <a:bodyPr anchorCtr="0" anchor="t" bIns="121900" lIns="121900" spcFirstLastPara="1" rIns="121900" wrap="square" tIns="121900">
            <a:noAutofit/>
          </a:bodyPr>
          <a:lstStyle>
            <a:lvl1pPr indent="-336550" lvl="0" marL="457200" algn="ctr">
              <a:spcBef>
                <a:spcPts val="0"/>
              </a:spcBef>
              <a:spcAft>
                <a:spcPts val="0"/>
              </a:spcAft>
              <a:buClr>
                <a:schemeClr val="lt1"/>
              </a:buClr>
              <a:buSzPts val="1700"/>
              <a:buChar char="●"/>
              <a:defRPr>
                <a:solidFill>
                  <a:schemeClr val="lt1"/>
                </a:solidFill>
              </a:defRPr>
            </a:lvl1pPr>
            <a:lvl2pPr indent="-323850" lvl="1" marL="914400" algn="ctr">
              <a:spcBef>
                <a:spcPts val="2100"/>
              </a:spcBef>
              <a:spcAft>
                <a:spcPts val="0"/>
              </a:spcAft>
              <a:buClr>
                <a:schemeClr val="lt1"/>
              </a:buClr>
              <a:buSzPts val="1500"/>
              <a:buChar char="○"/>
              <a:defRPr>
                <a:solidFill>
                  <a:schemeClr val="lt1"/>
                </a:solidFill>
              </a:defRPr>
            </a:lvl2pPr>
            <a:lvl3pPr indent="-323850" lvl="2" marL="1371600" algn="ctr">
              <a:spcBef>
                <a:spcPts val="2100"/>
              </a:spcBef>
              <a:spcAft>
                <a:spcPts val="0"/>
              </a:spcAft>
              <a:buClr>
                <a:schemeClr val="lt1"/>
              </a:buClr>
              <a:buSzPts val="1500"/>
              <a:buChar char="■"/>
              <a:defRPr>
                <a:solidFill>
                  <a:schemeClr val="lt1"/>
                </a:solidFill>
              </a:defRPr>
            </a:lvl3pPr>
            <a:lvl4pPr indent="-323850" lvl="3" marL="1828800" algn="ctr">
              <a:spcBef>
                <a:spcPts val="2100"/>
              </a:spcBef>
              <a:spcAft>
                <a:spcPts val="0"/>
              </a:spcAft>
              <a:buClr>
                <a:schemeClr val="lt1"/>
              </a:buClr>
              <a:buSzPts val="1500"/>
              <a:buChar char="●"/>
              <a:defRPr>
                <a:solidFill>
                  <a:schemeClr val="lt1"/>
                </a:solidFill>
              </a:defRPr>
            </a:lvl4pPr>
            <a:lvl5pPr indent="-323850" lvl="4" marL="2286000" algn="ctr">
              <a:spcBef>
                <a:spcPts val="2100"/>
              </a:spcBef>
              <a:spcAft>
                <a:spcPts val="0"/>
              </a:spcAft>
              <a:buClr>
                <a:schemeClr val="lt1"/>
              </a:buClr>
              <a:buSzPts val="1500"/>
              <a:buChar char="○"/>
              <a:defRPr>
                <a:solidFill>
                  <a:schemeClr val="lt1"/>
                </a:solidFill>
              </a:defRPr>
            </a:lvl5pPr>
            <a:lvl6pPr indent="-323850" lvl="5" marL="2743200" algn="ctr">
              <a:spcBef>
                <a:spcPts val="2100"/>
              </a:spcBef>
              <a:spcAft>
                <a:spcPts val="0"/>
              </a:spcAft>
              <a:buClr>
                <a:schemeClr val="lt1"/>
              </a:buClr>
              <a:buSzPts val="1500"/>
              <a:buChar char="■"/>
              <a:defRPr>
                <a:solidFill>
                  <a:schemeClr val="lt1"/>
                </a:solidFill>
              </a:defRPr>
            </a:lvl6pPr>
            <a:lvl7pPr indent="-323850" lvl="6" marL="3200400" algn="ctr">
              <a:spcBef>
                <a:spcPts val="2100"/>
              </a:spcBef>
              <a:spcAft>
                <a:spcPts val="0"/>
              </a:spcAft>
              <a:buClr>
                <a:schemeClr val="lt1"/>
              </a:buClr>
              <a:buSzPts val="1500"/>
              <a:buChar char="●"/>
              <a:defRPr>
                <a:solidFill>
                  <a:schemeClr val="lt1"/>
                </a:solidFill>
              </a:defRPr>
            </a:lvl7pPr>
            <a:lvl8pPr indent="-323850" lvl="7" marL="3657600" algn="ctr">
              <a:spcBef>
                <a:spcPts val="2100"/>
              </a:spcBef>
              <a:spcAft>
                <a:spcPts val="0"/>
              </a:spcAft>
              <a:buClr>
                <a:schemeClr val="lt1"/>
              </a:buClr>
              <a:buSzPts val="1500"/>
              <a:buChar char="○"/>
              <a:defRPr>
                <a:solidFill>
                  <a:schemeClr val="lt1"/>
                </a:solidFill>
              </a:defRPr>
            </a:lvl8pPr>
            <a:lvl9pPr indent="-323850" lvl="8" marL="4114800" algn="ctr">
              <a:spcBef>
                <a:spcPts val="2100"/>
              </a:spcBef>
              <a:spcAft>
                <a:spcPts val="2100"/>
              </a:spcAft>
              <a:buClr>
                <a:schemeClr val="lt1"/>
              </a:buClr>
              <a:buSzPts val="1500"/>
              <a:buChar char="■"/>
              <a:defRPr>
                <a:solidFill>
                  <a:schemeClr val="lt1"/>
                </a:solidFill>
              </a:defRPr>
            </a:lvl9pPr>
          </a:lstStyle>
          <a:p/>
        </p:txBody>
      </p:sp>
      <p:sp>
        <p:nvSpPr>
          <p:cNvPr id="270" name="Google Shape;270;g6bab2a6596_0_138"/>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g6bab2a6596_0_268"/>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73" name="Shape 273"/>
        <p:cNvGrpSpPr/>
        <p:nvPr/>
      </p:nvGrpSpPr>
      <p:grpSpPr>
        <a:xfrm>
          <a:off x="0" y="0"/>
          <a:ext cx="0" cy="0"/>
          <a:chOff x="0" y="0"/>
          <a:chExt cx="0" cy="0"/>
        </a:xfrm>
      </p:grpSpPr>
      <p:sp>
        <p:nvSpPr>
          <p:cNvPr id="274" name="Google Shape;274;g6bab2a6596_0_2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3700"/>
              <a:buNone/>
              <a:defRPr/>
            </a:lvl2pPr>
            <a:lvl3pPr lvl="2" rtl="0" algn="l">
              <a:lnSpc>
                <a:spcPct val="100000"/>
              </a:lnSpc>
              <a:spcBef>
                <a:spcPts val="0"/>
              </a:spcBef>
              <a:spcAft>
                <a:spcPts val="0"/>
              </a:spcAft>
              <a:buSzPts val="3700"/>
              <a:buNone/>
              <a:defRPr/>
            </a:lvl3pPr>
            <a:lvl4pPr lvl="3" rtl="0" algn="l">
              <a:lnSpc>
                <a:spcPct val="100000"/>
              </a:lnSpc>
              <a:spcBef>
                <a:spcPts val="0"/>
              </a:spcBef>
              <a:spcAft>
                <a:spcPts val="0"/>
              </a:spcAft>
              <a:buSzPts val="3700"/>
              <a:buNone/>
              <a:defRPr/>
            </a:lvl4pPr>
            <a:lvl5pPr lvl="4" rtl="0" algn="l">
              <a:lnSpc>
                <a:spcPct val="100000"/>
              </a:lnSpc>
              <a:spcBef>
                <a:spcPts val="0"/>
              </a:spcBef>
              <a:spcAft>
                <a:spcPts val="0"/>
              </a:spcAft>
              <a:buSzPts val="3700"/>
              <a:buNone/>
              <a:defRPr/>
            </a:lvl5pPr>
            <a:lvl6pPr lvl="5" rtl="0" algn="l">
              <a:lnSpc>
                <a:spcPct val="100000"/>
              </a:lnSpc>
              <a:spcBef>
                <a:spcPts val="0"/>
              </a:spcBef>
              <a:spcAft>
                <a:spcPts val="0"/>
              </a:spcAft>
              <a:buSzPts val="3700"/>
              <a:buNone/>
              <a:defRPr/>
            </a:lvl6pPr>
            <a:lvl7pPr lvl="6" rtl="0" algn="l">
              <a:lnSpc>
                <a:spcPct val="100000"/>
              </a:lnSpc>
              <a:spcBef>
                <a:spcPts val="0"/>
              </a:spcBef>
              <a:spcAft>
                <a:spcPts val="0"/>
              </a:spcAft>
              <a:buSzPts val="3700"/>
              <a:buNone/>
              <a:defRPr/>
            </a:lvl7pPr>
            <a:lvl8pPr lvl="7" rtl="0" algn="l">
              <a:lnSpc>
                <a:spcPct val="100000"/>
              </a:lnSpc>
              <a:spcBef>
                <a:spcPts val="0"/>
              </a:spcBef>
              <a:spcAft>
                <a:spcPts val="0"/>
              </a:spcAft>
              <a:buSzPts val="3700"/>
              <a:buNone/>
              <a:defRPr/>
            </a:lvl8pPr>
            <a:lvl9pPr lvl="8" rtl="0" algn="l">
              <a:lnSpc>
                <a:spcPct val="100000"/>
              </a:lnSpc>
              <a:spcBef>
                <a:spcPts val="0"/>
              </a:spcBef>
              <a:spcAft>
                <a:spcPts val="0"/>
              </a:spcAft>
              <a:buSzPts val="3700"/>
              <a:buNone/>
              <a:defRPr/>
            </a:lvl9pPr>
          </a:lstStyle>
          <a:p/>
        </p:txBody>
      </p:sp>
      <p:sp>
        <p:nvSpPr>
          <p:cNvPr id="275" name="Google Shape;275;g6bab2a6596_0_27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2100"/>
              </a:spcBef>
              <a:spcAft>
                <a:spcPts val="0"/>
              </a:spcAft>
              <a:buClr>
                <a:schemeClr val="dk1"/>
              </a:buClr>
              <a:buSzPts val="1800"/>
              <a:buChar char="○"/>
              <a:defRPr/>
            </a:lvl2pPr>
            <a:lvl3pPr indent="-342900" lvl="2" marL="1371600" rtl="0" algn="l">
              <a:lnSpc>
                <a:spcPct val="90000"/>
              </a:lnSpc>
              <a:spcBef>
                <a:spcPts val="2100"/>
              </a:spcBef>
              <a:spcAft>
                <a:spcPts val="0"/>
              </a:spcAft>
              <a:buClr>
                <a:schemeClr val="dk1"/>
              </a:buClr>
              <a:buSzPts val="1800"/>
              <a:buChar char="■"/>
              <a:defRPr/>
            </a:lvl3pPr>
            <a:lvl4pPr indent="-342900" lvl="3" marL="1828800" rtl="0" algn="l">
              <a:lnSpc>
                <a:spcPct val="90000"/>
              </a:lnSpc>
              <a:spcBef>
                <a:spcPts val="2100"/>
              </a:spcBef>
              <a:spcAft>
                <a:spcPts val="0"/>
              </a:spcAft>
              <a:buClr>
                <a:schemeClr val="dk1"/>
              </a:buClr>
              <a:buSzPts val="1800"/>
              <a:buChar char="●"/>
              <a:defRPr/>
            </a:lvl4pPr>
            <a:lvl5pPr indent="-342900" lvl="4" marL="2286000" rtl="0" algn="l">
              <a:lnSpc>
                <a:spcPct val="90000"/>
              </a:lnSpc>
              <a:spcBef>
                <a:spcPts val="2100"/>
              </a:spcBef>
              <a:spcAft>
                <a:spcPts val="0"/>
              </a:spcAft>
              <a:buClr>
                <a:schemeClr val="dk1"/>
              </a:buClr>
              <a:buSzPts val="1800"/>
              <a:buChar char="○"/>
              <a:defRPr/>
            </a:lvl5pPr>
            <a:lvl6pPr indent="-342900" lvl="5" marL="2743200" rtl="0" algn="l">
              <a:lnSpc>
                <a:spcPct val="90000"/>
              </a:lnSpc>
              <a:spcBef>
                <a:spcPts val="2100"/>
              </a:spcBef>
              <a:spcAft>
                <a:spcPts val="0"/>
              </a:spcAft>
              <a:buClr>
                <a:schemeClr val="dk1"/>
              </a:buClr>
              <a:buSzPts val="1800"/>
              <a:buChar char="■"/>
              <a:defRPr/>
            </a:lvl6pPr>
            <a:lvl7pPr indent="-342900" lvl="6" marL="3200400" rtl="0" algn="l">
              <a:lnSpc>
                <a:spcPct val="90000"/>
              </a:lnSpc>
              <a:spcBef>
                <a:spcPts val="2100"/>
              </a:spcBef>
              <a:spcAft>
                <a:spcPts val="0"/>
              </a:spcAft>
              <a:buClr>
                <a:schemeClr val="dk1"/>
              </a:buClr>
              <a:buSzPts val="1800"/>
              <a:buChar char="●"/>
              <a:defRPr/>
            </a:lvl7pPr>
            <a:lvl8pPr indent="-342900" lvl="7" marL="3657600" rtl="0" algn="l">
              <a:lnSpc>
                <a:spcPct val="90000"/>
              </a:lnSpc>
              <a:spcBef>
                <a:spcPts val="2100"/>
              </a:spcBef>
              <a:spcAft>
                <a:spcPts val="0"/>
              </a:spcAft>
              <a:buClr>
                <a:schemeClr val="dk1"/>
              </a:buClr>
              <a:buSzPts val="1800"/>
              <a:buChar char="○"/>
              <a:defRPr/>
            </a:lvl8pPr>
            <a:lvl9pPr indent="-342900" lvl="8" marL="4114800" rtl="0" algn="l">
              <a:lnSpc>
                <a:spcPct val="90000"/>
              </a:lnSpc>
              <a:spcBef>
                <a:spcPts val="2100"/>
              </a:spcBef>
              <a:spcAft>
                <a:spcPts val="2100"/>
              </a:spcAft>
              <a:buClr>
                <a:schemeClr val="dk1"/>
              </a:buClr>
              <a:buSzPts val="1800"/>
              <a:buChar char="■"/>
              <a:defRPr/>
            </a:lvl9pPr>
          </a:lstStyle>
          <a:p/>
        </p:txBody>
      </p:sp>
      <p:sp>
        <p:nvSpPr>
          <p:cNvPr id="276" name="Google Shape;276;g6bab2a6596_0_27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7" name="Google Shape;277;g6bab2a6596_0_27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278" name="Google Shape;278;g6bab2a6596_0_27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lt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g6bab2a6596_0_46"/>
          <p:cNvGrpSpPr/>
          <p:nvPr/>
        </p:nvGrpSpPr>
        <p:grpSpPr>
          <a:xfrm>
            <a:off x="195687" y="4541"/>
            <a:ext cx="1644245" cy="1846001"/>
            <a:chOff x="146769" y="3406"/>
            <a:chExt cx="1233215" cy="1384535"/>
          </a:xfrm>
        </p:grpSpPr>
        <p:grpSp>
          <p:nvGrpSpPr>
            <p:cNvPr id="51" name="Google Shape;51;g6bab2a6596_0_46"/>
            <p:cNvGrpSpPr/>
            <p:nvPr/>
          </p:nvGrpSpPr>
          <p:grpSpPr>
            <a:xfrm>
              <a:off x="1063183" y="3406"/>
              <a:ext cx="316800" cy="688513"/>
              <a:chOff x="1063183" y="3406"/>
              <a:chExt cx="316800" cy="688513"/>
            </a:xfrm>
          </p:grpSpPr>
          <p:sp>
            <p:nvSpPr>
              <p:cNvPr id="52" name="Google Shape;52;g6bab2a6596_0_46"/>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 name="Google Shape;53;g6bab2a6596_0_46"/>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4" name="Google Shape;54;g6bab2a6596_0_46"/>
            <p:cNvGrpSpPr/>
            <p:nvPr/>
          </p:nvGrpSpPr>
          <p:grpSpPr>
            <a:xfrm>
              <a:off x="604976" y="3406"/>
              <a:ext cx="316800" cy="1036524"/>
              <a:chOff x="604976" y="3406"/>
              <a:chExt cx="316800" cy="1036524"/>
            </a:xfrm>
          </p:grpSpPr>
          <p:sp>
            <p:nvSpPr>
              <p:cNvPr id="55" name="Google Shape;55;g6bab2a6596_0_46"/>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 name="Google Shape;56;g6bab2a6596_0_46"/>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 name="Google Shape;57;g6bab2a6596_0_46"/>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58" name="Google Shape;58;g6bab2a6596_0_46"/>
            <p:cNvGrpSpPr/>
            <p:nvPr/>
          </p:nvGrpSpPr>
          <p:grpSpPr>
            <a:xfrm>
              <a:off x="146769" y="3406"/>
              <a:ext cx="316800" cy="1384535"/>
              <a:chOff x="146769" y="3406"/>
              <a:chExt cx="316800" cy="1384535"/>
            </a:xfrm>
          </p:grpSpPr>
          <p:sp>
            <p:nvSpPr>
              <p:cNvPr id="59" name="Google Shape;59;g6bab2a6596_0_46"/>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 name="Google Shape;60;g6bab2a6596_0_46"/>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1" name="Google Shape;61;g6bab2a6596_0_46"/>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2" name="Google Shape;62;g6bab2a6596_0_46"/>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grpSp>
        <p:nvGrpSpPr>
          <p:cNvPr id="63" name="Google Shape;63;g6bab2a6596_0_46"/>
          <p:cNvGrpSpPr/>
          <p:nvPr/>
        </p:nvGrpSpPr>
        <p:grpSpPr>
          <a:xfrm>
            <a:off x="9033219" y="3871914"/>
            <a:ext cx="2914791" cy="2985925"/>
            <a:chOff x="6775084" y="2904008"/>
            <a:chExt cx="2186148" cy="2239500"/>
          </a:xfrm>
        </p:grpSpPr>
        <p:grpSp>
          <p:nvGrpSpPr>
            <p:cNvPr id="64" name="Google Shape;64;g6bab2a6596_0_46"/>
            <p:cNvGrpSpPr/>
            <p:nvPr/>
          </p:nvGrpSpPr>
          <p:grpSpPr>
            <a:xfrm>
              <a:off x="6775084" y="4253708"/>
              <a:ext cx="409500" cy="889800"/>
              <a:chOff x="6775084" y="4253708"/>
              <a:chExt cx="409500" cy="889800"/>
            </a:xfrm>
          </p:grpSpPr>
          <p:sp>
            <p:nvSpPr>
              <p:cNvPr id="65" name="Google Shape;65;g6bab2a6596_0_46"/>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 name="Google Shape;66;g6bab2a6596_0_46"/>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67" name="Google Shape;67;g6bab2a6596_0_46"/>
            <p:cNvGrpSpPr/>
            <p:nvPr/>
          </p:nvGrpSpPr>
          <p:grpSpPr>
            <a:xfrm>
              <a:off x="7367299" y="3804008"/>
              <a:ext cx="409500" cy="1339500"/>
              <a:chOff x="7367299" y="3804008"/>
              <a:chExt cx="409500" cy="1339500"/>
            </a:xfrm>
          </p:grpSpPr>
          <p:sp>
            <p:nvSpPr>
              <p:cNvPr id="68" name="Google Shape;68;g6bab2a6596_0_46"/>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9" name="Google Shape;69;g6bab2a6596_0_46"/>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0" name="Google Shape;70;g6bab2a6596_0_46"/>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1" name="Google Shape;71;g6bab2a6596_0_46"/>
            <p:cNvGrpSpPr/>
            <p:nvPr/>
          </p:nvGrpSpPr>
          <p:grpSpPr>
            <a:xfrm>
              <a:off x="7959516" y="3354008"/>
              <a:ext cx="409500" cy="1789500"/>
              <a:chOff x="7959516" y="3354008"/>
              <a:chExt cx="409500" cy="1789500"/>
            </a:xfrm>
          </p:grpSpPr>
          <p:sp>
            <p:nvSpPr>
              <p:cNvPr id="72" name="Google Shape;72;g6bab2a6596_0_46"/>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 name="Google Shape;73;g6bab2a6596_0_46"/>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 name="Google Shape;74;g6bab2a6596_0_46"/>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5" name="Google Shape;75;g6bab2a6596_0_46"/>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76" name="Google Shape;76;g6bab2a6596_0_46"/>
            <p:cNvGrpSpPr/>
            <p:nvPr/>
          </p:nvGrpSpPr>
          <p:grpSpPr>
            <a:xfrm>
              <a:off x="8551731" y="2904008"/>
              <a:ext cx="409500" cy="2239500"/>
              <a:chOff x="8551731" y="2904008"/>
              <a:chExt cx="409500" cy="2239500"/>
            </a:xfrm>
          </p:grpSpPr>
          <p:sp>
            <p:nvSpPr>
              <p:cNvPr id="77" name="Google Shape;77;g6bab2a6596_0_46"/>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8" name="Google Shape;78;g6bab2a6596_0_46"/>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 name="Google Shape;79;g6bab2a6596_0_46"/>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0" name="Google Shape;80;g6bab2a6596_0_46"/>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1" name="Google Shape;81;g6bab2a6596_0_46"/>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82" name="Google Shape;82;g6bab2a6596_0_46"/>
          <p:cNvSpPr txBox="1"/>
          <p:nvPr>
            <p:ph type="title"/>
          </p:nvPr>
        </p:nvSpPr>
        <p:spPr>
          <a:xfrm>
            <a:off x="1098667" y="2151767"/>
            <a:ext cx="7810500" cy="24972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83" name="Google Shape;83;g6bab2a6596_0_46"/>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g6bab2a6596_0_81"/>
          <p:cNvGrpSpPr/>
          <p:nvPr/>
        </p:nvGrpSpPr>
        <p:grpSpPr>
          <a:xfrm>
            <a:off x="834621" y="399168"/>
            <a:ext cx="1332416" cy="1332416"/>
            <a:chOff x="348199" y="179450"/>
            <a:chExt cx="1116300" cy="1116300"/>
          </a:xfrm>
        </p:grpSpPr>
        <p:sp>
          <p:nvSpPr>
            <p:cNvPr id="86" name="Google Shape;86;g6bab2a6596_0_81"/>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g6bab2a6596_0_81"/>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8" name="Google Shape;88;g6bab2a6596_0_81"/>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89" name="Google Shape;89;g6bab2a6596_0_81"/>
          <p:cNvSpPr txBox="1"/>
          <p:nvPr>
            <p:ph idx="1" type="body"/>
          </p:nvPr>
        </p:nvSpPr>
        <p:spPr>
          <a:xfrm>
            <a:off x="1738400" y="2653400"/>
            <a:ext cx="9374100" cy="33888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90" name="Google Shape;90;g6bab2a6596_0_81"/>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g6bab2a6596_0_88"/>
          <p:cNvGrpSpPr/>
          <p:nvPr/>
        </p:nvGrpSpPr>
        <p:grpSpPr>
          <a:xfrm>
            <a:off x="834621" y="399168"/>
            <a:ext cx="1332416" cy="1332416"/>
            <a:chOff x="348199" y="179450"/>
            <a:chExt cx="1116300" cy="1116300"/>
          </a:xfrm>
        </p:grpSpPr>
        <p:sp>
          <p:nvSpPr>
            <p:cNvPr id="93" name="Google Shape;93;g6bab2a6596_0_88"/>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4" name="Google Shape;94;g6bab2a6596_0_88"/>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5" name="Google Shape;95;g6bab2a6596_0_88"/>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96" name="Google Shape;96;g6bab2a6596_0_88"/>
          <p:cNvSpPr txBox="1"/>
          <p:nvPr>
            <p:ph idx="1" type="body"/>
          </p:nvPr>
        </p:nvSpPr>
        <p:spPr>
          <a:xfrm>
            <a:off x="1738400" y="2653400"/>
            <a:ext cx="4574100" cy="33888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97" name="Google Shape;97;g6bab2a6596_0_88"/>
          <p:cNvSpPr txBox="1"/>
          <p:nvPr>
            <p:ph idx="2" type="body"/>
          </p:nvPr>
        </p:nvSpPr>
        <p:spPr>
          <a:xfrm>
            <a:off x="6538200" y="2653400"/>
            <a:ext cx="4574100" cy="33888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98" name="Google Shape;98;g6bab2a6596_0_88"/>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g6bab2a6596_0_96"/>
          <p:cNvGrpSpPr/>
          <p:nvPr/>
        </p:nvGrpSpPr>
        <p:grpSpPr>
          <a:xfrm>
            <a:off x="834621" y="399168"/>
            <a:ext cx="1332416" cy="1332416"/>
            <a:chOff x="348199" y="179450"/>
            <a:chExt cx="1116300" cy="1116300"/>
          </a:xfrm>
        </p:grpSpPr>
        <p:sp>
          <p:nvSpPr>
            <p:cNvPr id="101" name="Google Shape;101;g6bab2a6596_0_9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2" name="Google Shape;102;g6bab2a6596_0_9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3" name="Google Shape;103;g6bab2a6596_0_96"/>
          <p:cNvSpPr txBox="1"/>
          <p:nvPr>
            <p:ph type="title"/>
          </p:nvPr>
        </p:nvSpPr>
        <p:spPr>
          <a:xfrm>
            <a:off x="1738400" y="798100"/>
            <a:ext cx="9374100" cy="13323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04" name="Google Shape;104;g6bab2a6596_0_96"/>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g6bab2a6596_0_102"/>
          <p:cNvGrpSpPr/>
          <p:nvPr/>
        </p:nvGrpSpPr>
        <p:grpSpPr>
          <a:xfrm>
            <a:off x="834621" y="399168"/>
            <a:ext cx="1332416" cy="1332416"/>
            <a:chOff x="348199" y="179450"/>
            <a:chExt cx="1116300" cy="1116300"/>
          </a:xfrm>
        </p:grpSpPr>
        <p:sp>
          <p:nvSpPr>
            <p:cNvPr id="107" name="Google Shape;107;g6bab2a6596_0_102"/>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8" name="Google Shape;108;g6bab2a6596_0_102"/>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09" name="Google Shape;109;g6bab2a6596_0_102"/>
          <p:cNvSpPr txBox="1"/>
          <p:nvPr>
            <p:ph type="title"/>
          </p:nvPr>
        </p:nvSpPr>
        <p:spPr>
          <a:xfrm>
            <a:off x="1738400" y="798100"/>
            <a:ext cx="4416000" cy="21201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10" name="Google Shape;110;g6bab2a6596_0_102"/>
          <p:cNvSpPr txBox="1"/>
          <p:nvPr>
            <p:ph idx="1" type="body"/>
          </p:nvPr>
        </p:nvSpPr>
        <p:spPr>
          <a:xfrm>
            <a:off x="1738400" y="3079567"/>
            <a:ext cx="4416000" cy="2962500"/>
          </a:xfrm>
          <a:prstGeom prst="rect">
            <a:avLst/>
          </a:prstGeom>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111" name="Google Shape;111;g6bab2a6596_0_102"/>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g6bab2a6596_0_109"/>
          <p:cNvGrpSpPr/>
          <p:nvPr/>
        </p:nvGrpSpPr>
        <p:grpSpPr>
          <a:xfrm>
            <a:off x="9155392" y="1742"/>
            <a:ext cx="3023192" cy="3468833"/>
            <a:chOff x="6790514" y="1306"/>
            <a:chExt cx="2267451" cy="2601690"/>
          </a:xfrm>
        </p:grpSpPr>
        <p:grpSp>
          <p:nvGrpSpPr>
            <p:cNvPr id="114" name="Google Shape;114;g6bab2a6596_0_109"/>
            <p:cNvGrpSpPr/>
            <p:nvPr/>
          </p:nvGrpSpPr>
          <p:grpSpPr>
            <a:xfrm>
              <a:off x="7067465" y="1306"/>
              <a:ext cx="1990500" cy="1990200"/>
              <a:chOff x="7067465" y="1306"/>
              <a:chExt cx="1990500" cy="1990200"/>
            </a:xfrm>
          </p:grpSpPr>
          <p:sp>
            <p:nvSpPr>
              <p:cNvPr id="115" name="Google Shape;115;g6bab2a6596_0_109"/>
              <p:cNvSpPr/>
              <p:nvPr/>
            </p:nvSpPr>
            <p:spPr>
              <a:xfrm rot="-8648551">
                <a:off x="7594313" y="527721"/>
                <a:ext cx="937226" cy="937226"/>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 name="Google Shape;116;g6bab2a6596_0_109"/>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g6bab2a6596_0_109"/>
              <p:cNvSpPr/>
              <p:nvPr/>
            </p:nvSpPr>
            <p:spPr>
              <a:xfrm rot="-8649154">
                <a:off x="7349891" y="283705"/>
                <a:ext cx="1425647" cy="1425404"/>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8" name="Google Shape;118;g6bab2a6596_0_109"/>
            <p:cNvGrpSpPr/>
            <p:nvPr/>
          </p:nvGrpSpPr>
          <p:grpSpPr>
            <a:xfrm>
              <a:off x="8207126" y="1807996"/>
              <a:ext cx="795000" cy="795000"/>
              <a:chOff x="8207126" y="1807996"/>
              <a:chExt cx="795000" cy="795000"/>
            </a:xfrm>
          </p:grpSpPr>
          <p:sp>
            <p:nvSpPr>
              <p:cNvPr id="119" name="Google Shape;119;g6bab2a6596_0_109"/>
              <p:cNvSpPr/>
              <p:nvPr/>
            </p:nvSpPr>
            <p:spPr>
              <a:xfrm rot="2152054">
                <a:off x="8319942" y="1920813"/>
                <a:ext cx="569367" cy="569367"/>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0" name="Google Shape;120;g6bab2a6596_0_109"/>
              <p:cNvSpPr/>
              <p:nvPr/>
            </p:nvSpPr>
            <p:spPr>
              <a:xfrm rot="2150259">
                <a:off x="8408218" y="2008610"/>
                <a:ext cx="393004" cy="393004"/>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1" name="Google Shape;121;g6bab2a6596_0_109"/>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22" name="Google Shape;122;g6bab2a6596_0_109"/>
            <p:cNvGrpSpPr/>
            <p:nvPr/>
          </p:nvGrpSpPr>
          <p:grpSpPr>
            <a:xfrm>
              <a:off x="6790514" y="118857"/>
              <a:ext cx="548700" cy="548700"/>
              <a:chOff x="6790514" y="118857"/>
              <a:chExt cx="548700" cy="548700"/>
            </a:xfrm>
          </p:grpSpPr>
          <p:sp>
            <p:nvSpPr>
              <p:cNvPr id="123" name="Google Shape;123;g6bab2a6596_0_109"/>
              <p:cNvSpPr/>
              <p:nvPr/>
            </p:nvSpPr>
            <p:spPr>
              <a:xfrm rot="2150259">
                <a:off x="6868362" y="196705"/>
                <a:ext cx="393004" cy="393004"/>
              </a:xfrm>
              <a:prstGeom prst="ellipse">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4" name="Google Shape;124;g6bab2a6596_0_109"/>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sp>
        <p:nvSpPr>
          <p:cNvPr id="125" name="Google Shape;125;g6bab2a6596_0_109"/>
          <p:cNvSpPr txBox="1"/>
          <p:nvPr>
            <p:ph type="title"/>
          </p:nvPr>
        </p:nvSpPr>
        <p:spPr>
          <a:xfrm>
            <a:off x="1098667" y="1018133"/>
            <a:ext cx="7810500" cy="4764300"/>
          </a:xfrm>
          <a:prstGeom prst="rect">
            <a:avLst/>
          </a:prstGeom>
        </p:spPr>
        <p:txBody>
          <a:bodyPr anchorCtr="0" anchor="ctr" bIns="121900" lIns="121900" spcFirstLastPara="1" rIns="121900" wrap="square" tIns="12190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126" name="Google Shape;126;g6bab2a6596_0_109"/>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g6bab2a6596_0_124"/>
          <p:cNvGrpSpPr/>
          <p:nvPr/>
        </p:nvGrpSpPr>
        <p:grpSpPr>
          <a:xfrm>
            <a:off x="834621" y="399168"/>
            <a:ext cx="1332416" cy="1332416"/>
            <a:chOff x="348199" y="179450"/>
            <a:chExt cx="1116300" cy="1116300"/>
          </a:xfrm>
        </p:grpSpPr>
        <p:sp>
          <p:nvSpPr>
            <p:cNvPr id="129" name="Google Shape;129;g6bab2a6596_0_12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0" name="Google Shape;130;g6bab2a6596_0_12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1" name="Google Shape;131;g6bab2a6596_0_124"/>
          <p:cNvSpPr txBox="1"/>
          <p:nvPr>
            <p:ph type="title"/>
          </p:nvPr>
        </p:nvSpPr>
        <p:spPr>
          <a:xfrm>
            <a:off x="1738400" y="798100"/>
            <a:ext cx="4574100" cy="2653500"/>
          </a:xfrm>
          <a:prstGeom prst="rect">
            <a:avLst/>
          </a:prstGeom>
          <a:ln cap="flat" cmpd="sng" w="9525">
            <a:solidFill>
              <a:schemeClr val="lt1"/>
            </a:solidFill>
            <a:prstDash val="solid"/>
            <a:round/>
            <a:headEnd len="sm" w="sm" type="none"/>
            <a:tailEnd len="sm" w="sm" type="none"/>
          </a:ln>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32" name="Google Shape;132;g6bab2a6596_0_124"/>
          <p:cNvSpPr txBox="1"/>
          <p:nvPr>
            <p:ph idx="1" type="subTitle"/>
          </p:nvPr>
        </p:nvSpPr>
        <p:spPr>
          <a:xfrm>
            <a:off x="1738400" y="3657604"/>
            <a:ext cx="4574100" cy="968100"/>
          </a:xfrm>
          <a:prstGeom prst="rect">
            <a:avLst/>
          </a:prstGeom>
          <a:ln cap="flat" cmpd="sng" w="9525">
            <a:solidFill>
              <a:schemeClr val="lt1"/>
            </a:solidFill>
            <a:prstDash val="solid"/>
            <a:round/>
            <a:headEnd len="sm" w="sm" type="none"/>
            <a:tailEnd len="sm" w="sm" type="none"/>
          </a:ln>
        </p:spPr>
        <p:txBody>
          <a:bodyPr anchorCtr="0" anchor="t" bIns="121900" lIns="121900" spcFirstLastPara="1" rIns="121900" wrap="square" tIns="121900">
            <a:noAutofit/>
          </a:bodyPr>
          <a:lstStyle>
            <a:lvl1pPr lvl="0">
              <a:lnSpc>
                <a:spcPct val="100000"/>
              </a:lnSpc>
              <a:spcBef>
                <a:spcPts val="0"/>
              </a:spcBef>
              <a:spcAft>
                <a:spcPts val="0"/>
              </a:spcAft>
              <a:buSzPts val="2100"/>
              <a:buNone/>
              <a:defRPr sz="2100"/>
            </a:lvl1pPr>
            <a:lvl2pPr lvl="1">
              <a:lnSpc>
                <a:spcPct val="100000"/>
              </a:lnSpc>
              <a:spcBef>
                <a:spcPts val="0"/>
              </a:spcBef>
              <a:spcAft>
                <a:spcPts val="0"/>
              </a:spcAft>
              <a:buSzPts val="2100"/>
              <a:buNone/>
              <a:defRPr sz="2100"/>
            </a:lvl2pPr>
            <a:lvl3pPr lvl="2">
              <a:lnSpc>
                <a:spcPct val="100000"/>
              </a:lnSpc>
              <a:spcBef>
                <a:spcPts val="0"/>
              </a:spcBef>
              <a:spcAft>
                <a:spcPts val="0"/>
              </a:spcAft>
              <a:buSzPts val="2100"/>
              <a:buNone/>
              <a:defRPr sz="2100"/>
            </a:lvl3pPr>
            <a:lvl4pPr lvl="3">
              <a:lnSpc>
                <a:spcPct val="100000"/>
              </a:lnSpc>
              <a:spcBef>
                <a:spcPts val="0"/>
              </a:spcBef>
              <a:spcAft>
                <a:spcPts val="0"/>
              </a:spcAft>
              <a:buSzPts val="2100"/>
              <a:buNone/>
              <a:defRPr sz="2100"/>
            </a:lvl4pPr>
            <a:lvl5pPr lvl="4">
              <a:lnSpc>
                <a:spcPct val="100000"/>
              </a:lnSpc>
              <a:spcBef>
                <a:spcPts val="0"/>
              </a:spcBef>
              <a:spcAft>
                <a:spcPts val="0"/>
              </a:spcAft>
              <a:buSzPts val="2100"/>
              <a:buNone/>
              <a:defRPr sz="2100"/>
            </a:lvl5pPr>
            <a:lvl6pPr lvl="5">
              <a:lnSpc>
                <a:spcPct val="100000"/>
              </a:lnSpc>
              <a:spcBef>
                <a:spcPts val="0"/>
              </a:spcBef>
              <a:spcAft>
                <a:spcPts val="0"/>
              </a:spcAft>
              <a:buSzPts val="2100"/>
              <a:buNone/>
              <a:defRPr sz="2100"/>
            </a:lvl6pPr>
            <a:lvl7pPr lvl="6">
              <a:lnSpc>
                <a:spcPct val="100000"/>
              </a:lnSpc>
              <a:spcBef>
                <a:spcPts val="0"/>
              </a:spcBef>
              <a:spcAft>
                <a:spcPts val="0"/>
              </a:spcAft>
              <a:buSzPts val="2100"/>
              <a:buNone/>
              <a:defRPr sz="2100"/>
            </a:lvl7pPr>
            <a:lvl8pPr lvl="7">
              <a:lnSpc>
                <a:spcPct val="100000"/>
              </a:lnSpc>
              <a:spcBef>
                <a:spcPts val="0"/>
              </a:spcBef>
              <a:spcAft>
                <a:spcPts val="0"/>
              </a:spcAft>
              <a:buSzPts val="2100"/>
              <a:buNone/>
              <a:defRPr sz="2100"/>
            </a:lvl8pPr>
            <a:lvl9pPr lvl="8">
              <a:lnSpc>
                <a:spcPct val="100000"/>
              </a:lnSpc>
              <a:spcBef>
                <a:spcPts val="0"/>
              </a:spcBef>
              <a:spcAft>
                <a:spcPts val="0"/>
              </a:spcAft>
              <a:buSzPts val="2100"/>
              <a:buNone/>
              <a:defRPr sz="2100"/>
            </a:lvl9pPr>
          </a:lstStyle>
          <a:p/>
        </p:txBody>
      </p:sp>
      <p:sp>
        <p:nvSpPr>
          <p:cNvPr id="133" name="Google Shape;133;g6bab2a6596_0_124"/>
          <p:cNvSpPr txBox="1"/>
          <p:nvPr>
            <p:ph idx="2" type="body"/>
          </p:nvPr>
        </p:nvSpPr>
        <p:spPr>
          <a:xfrm>
            <a:off x="6538267" y="881333"/>
            <a:ext cx="4574100" cy="5160900"/>
          </a:xfrm>
          <a:prstGeom prst="rect">
            <a:avLst/>
          </a:prstGeom>
          <a:ln cap="flat" cmpd="sng" w="9525">
            <a:solidFill>
              <a:schemeClr val="lt1"/>
            </a:solidFill>
            <a:prstDash val="solid"/>
            <a:round/>
            <a:headEnd len="sm" w="sm" type="none"/>
            <a:tailEnd len="sm" w="sm" type="none"/>
          </a:ln>
        </p:spPr>
        <p:txBody>
          <a:bodyPr anchorCtr="0" anchor="t" bIns="121900" lIns="121900" spcFirstLastPara="1" rIns="121900" wrap="square" tIns="121900">
            <a:noAutofit/>
          </a:bodyPr>
          <a:lstStyle>
            <a:lvl1pPr indent="-336550" lvl="0" marL="457200">
              <a:spcBef>
                <a:spcPts val="0"/>
              </a:spcBef>
              <a:spcAft>
                <a:spcPts val="0"/>
              </a:spcAft>
              <a:buSzPts val="1700"/>
              <a:buChar char="●"/>
              <a:defRPr/>
            </a:lvl1pPr>
            <a:lvl2pPr indent="-323850" lvl="1" marL="914400">
              <a:spcBef>
                <a:spcPts val="2100"/>
              </a:spcBef>
              <a:spcAft>
                <a:spcPts val="0"/>
              </a:spcAft>
              <a:buSzPts val="1500"/>
              <a:buChar char="○"/>
              <a:defRPr/>
            </a:lvl2pPr>
            <a:lvl3pPr indent="-323850" lvl="2" marL="1371600">
              <a:spcBef>
                <a:spcPts val="2100"/>
              </a:spcBef>
              <a:spcAft>
                <a:spcPts val="0"/>
              </a:spcAft>
              <a:buSzPts val="1500"/>
              <a:buChar char="■"/>
              <a:defRPr/>
            </a:lvl3pPr>
            <a:lvl4pPr indent="-323850" lvl="3" marL="1828800">
              <a:spcBef>
                <a:spcPts val="2100"/>
              </a:spcBef>
              <a:spcAft>
                <a:spcPts val="0"/>
              </a:spcAft>
              <a:buSzPts val="1500"/>
              <a:buChar char="●"/>
              <a:defRPr/>
            </a:lvl4pPr>
            <a:lvl5pPr indent="-323850" lvl="4" marL="2286000">
              <a:spcBef>
                <a:spcPts val="2100"/>
              </a:spcBef>
              <a:spcAft>
                <a:spcPts val="0"/>
              </a:spcAft>
              <a:buSzPts val="1500"/>
              <a:buChar char="○"/>
              <a:defRPr/>
            </a:lvl5pPr>
            <a:lvl6pPr indent="-323850" lvl="5" marL="2743200">
              <a:spcBef>
                <a:spcPts val="2100"/>
              </a:spcBef>
              <a:spcAft>
                <a:spcPts val="0"/>
              </a:spcAft>
              <a:buSzPts val="1500"/>
              <a:buChar char="■"/>
              <a:defRPr/>
            </a:lvl6pPr>
            <a:lvl7pPr indent="-323850" lvl="6" marL="3200400">
              <a:spcBef>
                <a:spcPts val="2100"/>
              </a:spcBef>
              <a:spcAft>
                <a:spcPts val="0"/>
              </a:spcAft>
              <a:buSzPts val="1500"/>
              <a:buChar char="●"/>
              <a:defRPr/>
            </a:lvl7pPr>
            <a:lvl8pPr indent="-323850" lvl="7" marL="3657600">
              <a:spcBef>
                <a:spcPts val="2100"/>
              </a:spcBef>
              <a:spcAft>
                <a:spcPts val="0"/>
              </a:spcAft>
              <a:buSzPts val="1500"/>
              <a:buChar char="○"/>
              <a:defRPr/>
            </a:lvl8pPr>
            <a:lvl9pPr indent="-323850" lvl="8" marL="4114800">
              <a:spcBef>
                <a:spcPts val="2100"/>
              </a:spcBef>
              <a:spcAft>
                <a:spcPts val="2100"/>
              </a:spcAft>
              <a:buSzPts val="1500"/>
              <a:buChar char="■"/>
              <a:defRPr/>
            </a:lvl9pPr>
          </a:lstStyle>
          <a:p/>
        </p:txBody>
      </p:sp>
      <p:sp>
        <p:nvSpPr>
          <p:cNvPr id="134" name="Google Shape;134;g6bab2a6596_0_124"/>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g6bab2a6596_0_132"/>
          <p:cNvGrpSpPr/>
          <p:nvPr/>
        </p:nvGrpSpPr>
        <p:grpSpPr>
          <a:xfrm>
            <a:off x="951176" y="5129497"/>
            <a:ext cx="1100560" cy="1100560"/>
            <a:chOff x="348199" y="179450"/>
            <a:chExt cx="1116300" cy="1116300"/>
          </a:xfrm>
        </p:grpSpPr>
        <p:sp>
          <p:nvSpPr>
            <p:cNvPr id="137" name="Google Shape;137;g6bab2a6596_0_132"/>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8" name="Google Shape;138;g6bab2a6596_0_132"/>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39" name="Google Shape;139;g6bab2a6596_0_132"/>
          <p:cNvSpPr txBox="1"/>
          <p:nvPr>
            <p:ph idx="1" type="body"/>
          </p:nvPr>
        </p:nvSpPr>
        <p:spPr>
          <a:xfrm>
            <a:off x="1738400" y="5518633"/>
            <a:ext cx="7790700" cy="713100"/>
          </a:xfrm>
          <a:prstGeom prst="rect">
            <a:avLst/>
          </a:prstGeom>
        </p:spPr>
        <p:txBody>
          <a:bodyPr anchorCtr="0" anchor="t" bIns="121900" lIns="121900" spcFirstLastPara="1" rIns="121900" wrap="square" tIns="121900">
            <a:noAutofit/>
          </a:bodyPr>
          <a:lstStyle>
            <a:lvl1pPr indent="-228600" lvl="0" marL="457200">
              <a:lnSpc>
                <a:spcPct val="100000"/>
              </a:lnSpc>
              <a:spcBef>
                <a:spcPts val="0"/>
              </a:spcBef>
              <a:spcAft>
                <a:spcPts val="0"/>
              </a:spcAft>
              <a:buSzPts val="1700"/>
              <a:buNone/>
              <a:defRPr/>
            </a:lvl1pPr>
          </a:lstStyle>
          <a:p/>
        </p:txBody>
      </p:sp>
      <p:sp>
        <p:nvSpPr>
          <p:cNvPr id="140" name="Google Shape;140;g6bab2a6596_0_132"/>
          <p:cNvSpPr txBox="1"/>
          <p:nvPr>
            <p:ph idx="12" type="sldNum"/>
          </p:nvPr>
        </p:nvSpPr>
        <p:spPr>
          <a:xfrm>
            <a:off x="11268061" y="6315968"/>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g6bab2a6596_0_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1pPr>
            <a:lvl2pPr lvl="1">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2pPr>
            <a:lvl3pPr lvl="2">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3pPr>
            <a:lvl4pPr lvl="3">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4pPr>
            <a:lvl5pPr lvl="4">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5pPr>
            <a:lvl6pPr lvl="5">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6pPr>
            <a:lvl7pPr lvl="6">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7pPr>
            <a:lvl8pPr lvl="7">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8pPr>
            <a:lvl9pPr lvl="8">
              <a:spcBef>
                <a:spcPts val="0"/>
              </a:spcBef>
              <a:spcAft>
                <a:spcPts val="0"/>
              </a:spcAft>
              <a:buClr>
                <a:schemeClr val="dk2"/>
              </a:buClr>
              <a:buSzPts val="3700"/>
              <a:buFont typeface="Maven Pro"/>
              <a:buNone/>
              <a:defRPr b="1" sz="3700">
                <a:solidFill>
                  <a:schemeClr val="dk2"/>
                </a:solidFill>
                <a:latin typeface="Maven Pro"/>
                <a:ea typeface="Maven Pro"/>
                <a:cs typeface="Maven Pro"/>
                <a:sym typeface="Maven Pro"/>
              </a:defRPr>
            </a:lvl9pPr>
          </a:lstStyle>
          <a:p/>
        </p:txBody>
      </p:sp>
      <p:sp>
        <p:nvSpPr>
          <p:cNvPr id="7" name="Google Shape;7;g6bab2a6596_0_2"/>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36550" lvl="0" marL="457200">
              <a:lnSpc>
                <a:spcPct val="115000"/>
              </a:lnSpc>
              <a:spcBef>
                <a:spcPts val="0"/>
              </a:spcBef>
              <a:spcAft>
                <a:spcPts val="0"/>
              </a:spcAft>
              <a:buClr>
                <a:schemeClr val="dk2"/>
              </a:buClr>
              <a:buSzPts val="1700"/>
              <a:buFont typeface="Nunito"/>
              <a:buChar char="●"/>
              <a:defRPr sz="1700">
                <a:solidFill>
                  <a:schemeClr val="dk2"/>
                </a:solidFill>
                <a:latin typeface="Nunito"/>
                <a:ea typeface="Nunito"/>
                <a:cs typeface="Nunito"/>
                <a:sym typeface="Nunito"/>
              </a:defRPr>
            </a:lvl1pPr>
            <a:lvl2pPr indent="-323850" lvl="1" marL="9144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indent="-323850" lvl="2" marL="13716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indent="-323850" lvl="3" marL="18288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indent="-323850" lvl="4" marL="22860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indent="-323850" lvl="5" marL="27432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indent="-323850" lvl="6" marL="32004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indent="-323850" lvl="7" marL="3657600">
              <a:lnSpc>
                <a:spcPct val="115000"/>
              </a:lnSpc>
              <a:spcBef>
                <a:spcPts val="21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indent="-323850" lvl="8" marL="4114800">
              <a:lnSpc>
                <a:spcPct val="115000"/>
              </a:lnSpc>
              <a:spcBef>
                <a:spcPts val="2100"/>
              </a:spcBef>
              <a:spcAft>
                <a:spcPts val="2100"/>
              </a:spcAft>
              <a:buClr>
                <a:schemeClr val="dk2"/>
              </a:buClr>
              <a:buSzPts val="1500"/>
              <a:buFont typeface="Nunito"/>
              <a:buChar char="■"/>
              <a:defRPr sz="1500">
                <a:solidFill>
                  <a:schemeClr val="dk2"/>
                </a:solidFill>
                <a:latin typeface="Nunito"/>
                <a:ea typeface="Nunito"/>
                <a:cs typeface="Nunito"/>
                <a:sym typeface="Nunito"/>
              </a:defRPr>
            </a:lvl9pPr>
          </a:lstStyle>
          <a:p/>
        </p:txBody>
      </p:sp>
      <p:sp>
        <p:nvSpPr>
          <p:cNvPr id="8" name="Google Shape;8;g6bab2a6596_0_2"/>
          <p:cNvSpPr txBox="1"/>
          <p:nvPr>
            <p:ph idx="12" type="sldNum"/>
          </p:nvPr>
        </p:nvSpPr>
        <p:spPr>
          <a:xfrm>
            <a:off x="11268061" y="6315968"/>
            <a:ext cx="731700" cy="524700"/>
          </a:xfrm>
          <a:prstGeom prst="rect">
            <a:avLst/>
          </a:prstGeom>
          <a:noFill/>
          <a:ln>
            <a:noFill/>
          </a:ln>
        </p:spPr>
        <p:txBody>
          <a:bodyPr anchorCtr="0" anchor="ctr" bIns="121900" lIns="121900" spcFirstLastPara="1" rIns="121900" wrap="square" tIns="121900">
            <a:noAutofit/>
          </a:bodyPr>
          <a:lstStyle>
            <a:lvl1pPr lvl="0" algn="r">
              <a:buNone/>
              <a:defRPr sz="1200">
                <a:solidFill>
                  <a:schemeClr val="dk2"/>
                </a:solidFill>
                <a:latin typeface="Nunito"/>
                <a:ea typeface="Nunito"/>
                <a:cs typeface="Nunito"/>
                <a:sym typeface="Nunito"/>
              </a:defRPr>
            </a:lvl1pPr>
            <a:lvl2pPr lvl="1" algn="r">
              <a:buNone/>
              <a:defRPr sz="1200">
                <a:solidFill>
                  <a:schemeClr val="dk2"/>
                </a:solidFill>
                <a:latin typeface="Nunito"/>
                <a:ea typeface="Nunito"/>
                <a:cs typeface="Nunito"/>
                <a:sym typeface="Nunito"/>
              </a:defRPr>
            </a:lvl2pPr>
            <a:lvl3pPr lvl="2" algn="r">
              <a:buNone/>
              <a:defRPr sz="1200">
                <a:solidFill>
                  <a:schemeClr val="dk2"/>
                </a:solidFill>
                <a:latin typeface="Nunito"/>
                <a:ea typeface="Nunito"/>
                <a:cs typeface="Nunito"/>
                <a:sym typeface="Nunito"/>
              </a:defRPr>
            </a:lvl3pPr>
            <a:lvl4pPr lvl="3" algn="r">
              <a:buNone/>
              <a:defRPr sz="1200">
                <a:solidFill>
                  <a:schemeClr val="dk2"/>
                </a:solidFill>
                <a:latin typeface="Nunito"/>
                <a:ea typeface="Nunito"/>
                <a:cs typeface="Nunito"/>
                <a:sym typeface="Nunito"/>
              </a:defRPr>
            </a:lvl4pPr>
            <a:lvl5pPr lvl="4" algn="r">
              <a:buNone/>
              <a:defRPr sz="1200">
                <a:solidFill>
                  <a:schemeClr val="dk2"/>
                </a:solidFill>
                <a:latin typeface="Nunito"/>
                <a:ea typeface="Nunito"/>
                <a:cs typeface="Nunito"/>
                <a:sym typeface="Nunito"/>
              </a:defRPr>
            </a:lvl5pPr>
            <a:lvl6pPr lvl="5" algn="r">
              <a:buNone/>
              <a:defRPr sz="1200">
                <a:solidFill>
                  <a:schemeClr val="dk2"/>
                </a:solidFill>
                <a:latin typeface="Nunito"/>
                <a:ea typeface="Nunito"/>
                <a:cs typeface="Nunito"/>
                <a:sym typeface="Nunito"/>
              </a:defRPr>
            </a:lvl6pPr>
            <a:lvl7pPr lvl="6" algn="r">
              <a:buNone/>
              <a:defRPr sz="1200">
                <a:solidFill>
                  <a:schemeClr val="dk2"/>
                </a:solidFill>
                <a:latin typeface="Nunito"/>
                <a:ea typeface="Nunito"/>
                <a:cs typeface="Nunito"/>
                <a:sym typeface="Nunito"/>
              </a:defRPr>
            </a:lvl7pPr>
            <a:lvl8pPr lvl="7" algn="r">
              <a:buNone/>
              <a:defRPr sz="1200">
                <a:solidFill>
                  <a:schemeClr val="dk2"/>
                </a:solidFill>
                <a:latin typeface="Nunito"/>
                <a:ea typeface="Nunito"/>
                <a:cs typeface="Nunito"/>
                <a:sym typeface="Nunito"/>
              </a:defRPr>
            </a:lvl8pPr>
            <a:lvl9pPr lvl="8" algn="r">
              <a:buNone/>
              <a:defRPr sz="12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31.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14.png"/><Relationship Id="rId5"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4.png"/><Relationship Id="rId5" Type="http://schemas.openxmlformats.org/officeDocument/2006/relationships/image" Target="../media/image29.png"/><Relationship Id="rId6"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0.png"/><Relationship Id="rId5"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4.jp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4.jp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1"/>
          <p:cNvSpPr txBox="1"/>
          <p:nvPr>
            <p:ph type="ctrTitle"/>
          </p:nvPr>
        </p:nvSpPr>
        <p:spPr>
          <a:xfrm>
            <a:off x="863467" y="3910975"/>
            <a:ext cx="5673900" cy="24972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rPr lang="en-US"/>
              <a:t>Image Analysis Algorithms for Crack Detection Using a Smartphone Mounted in a Car: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sz="3000"/>
          </a:p>
          <a:p>
            <a:pPr indent="0" lvl="0" marL="0" rtl="0" algn="ctr">
              <a:lnSpc>
                <a:spcPct val="90000"/>
              </a:lnSpc>
              <a:spcBef>
                <a:spcPts val="0"/>
              </a:spcBef>
              <a:spcAft>
                <a:spcPts val="0"/>
              </a:spcAft>
              <a:buClr>
                <a:schemeClr val="dk1"/>
              </a:buClr>
              <a:buSzPts val="6000"/>
              <a:buFont typeface="Calibri"/>
              <a:buNone/>
            </a:pPr>
            <a:r>
              <a:t/>
            </a:r>
            <a:endParaRPr/>
          </a:p>
        </p:txBody>
      </p:sp>
      <p:sp>
        <p:nvSpPr>
          <p:cNvPr id="284" name="Google Shape;284;p1"/>
          <p:cNvSpPr txBox="1"/>
          <p:nvPr/>
        </p:nvSpPr>
        <p:spPr>
          <a:xfrm>
            <a:off x="599350" y="4758975"/>
            <a:ext cx="6915600" cy="9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FFFFFF"/>
                </a:solidFill>
                <a:latin typeface="Nunito"/>
                <a:ea typeface="Nunito"/>
                <a:cs typeface="Nunito"/>
                <a:sym typeface="Nunito"/>
              </a:rPr>
              <a:t>By: Akira DeMoss, Maggie Dalton, Modeste Kenne, and Nik Thota</a:t>
            </a:r>
            <a:endParaRPr sz="2000">
              <a:solidFill>
                <a:srgbClr val="FFFFFF"/>
              </a:solidFill>
              <a:latin typeface="Nunito"/>
              <a:ea typeface="Nunito"/>
              <a:cs typeface="Nunito"/>
              <a:sym typeface="Nunito"/>
            </a:endParaRPr>
          </a:p>
          <a:p>
            <a:pPr indent="0" lvl="0" marL="0" rtl="0" algn="l">
              <a:spcBef>
                <a:spcPts val="0"/>
              </a:spcBef>
              <a:spcAft>
                <a:spcPts val="0"/>
              </a:spcAft>
              <a:buNone/>
            </a:pPr>
            <a:r>
              <a:rPr lang="en-US" sz="2000">
                <a:solidFill>
                  <a:srgbClr val="FFFFFF"/>
                </a:solidFill>
                <a:latin typeface="Nunito"/>
                <a:ea typeface="Nunito"/>
                <a:cs typeface="Nunito"/>
                <a:sym typeface="Nunito"/>
              </a:rPr>
              <a:t>Advisor: Halil Ceylan</a:t>
            </a:r>
            <a:endParaRPr sz="2000">
              <a:solidFill>
                <a:srgbClr val="FFFFFF"/>
              </a:solidFill>
              <a:latin typeface="Nunito"/>
              <a:ea typeface="Nunito"/>
              <a:cs typeface="Nunito"/>
              <a:sym typeface="Nunito"/>
            </a:endParaRPr>
          </a:p>
          <a:p>
            <a:pPr indent="0" lvl="0" marL="0" rtl="0" algn="l">
              <a:spcBef>
                <a:spcPts val="0"/>
              </a:spcBef>
              <a:spcAft>
                <a:spcPts val="0"/>
              </a:spcAft>
              <a:buNone/>
            </a:pPr>
            <a:r>
              <a:rPr lang="en-US" sz="2000">
                <a:solidFill>
                  <a:srgbClr val="FFFFFF"/>
                </a:solidFill>
                <a:latin typeface="Nunito"/>
                <a:ea typeface="Nunito"/>
                <a:cs typeface="Nunito"/>
                <a:sym typeface="Nunito"/>
              </a:rPr>
              <a:t>Client: Bo Yang</a:t>
            </a:r>
            <a:endParaRPr sz="2000">
              <a:solidFill>
                <a:srgbClr val="FFFFFF"/>
              </a:solidFill>
              <a:latin typeface="Nunito"/>
              <a:ea typeface="Nunito"/>
              <a:cs typeface="Nunito"/>
              <a:sym typeface="Nunito"/>
            </a:endParaRPr>
          </a:p>
          <a:p>
            <a:pPr indent="0" lvl="0" marL="0" rtl="0" algn="l">
              <a:spcBef>
                <a:spcPts val="0"/>
              </a:spcBef>
              <a:spcAft>
                <a:spcPts val="0"/>
              </a:spcAft>
              <a:buNone/>
            </a:pPr>
            <a:r>
              <a:rPr lang="en-US" sz="2000">
                <a:solidFill>
                  <a:srgbClr val="FFFFFF"/>
                </a:solidFill>
                <a:latin typeface="Nunito"/>
                <a:ea typeface="Nunito"/>
                <a:cs typeface="Nunito"/>
                <a:sym typeface="Nunito"/>
              </a:rPr>
              <a:t>Team Name: sdmay20-18</a:t>
            </a:r>
            <a:endParaRPr sz="2000">
              <a:solidFill>
                <a:srgbClr val="FFFFFF"/>
              </a:solidFill>
              <a:latin typeface="Nunito"/>
              <a:ea typeface="Nunito"/>
              <a:cs typeface="Nunito"/>
              <a:sym typeface="Nunito"/>
            </a:endParaRPr>
          </a:p>
          <a:p>
            <a:pPr indent="0" lvl="0" marL="0" rtl="0" algn="l">
              <a:spcBef>
                <a:spcPts val="0"/>
              </a:spcBef>
              <a:spcAft>
                <a:spcPts val="0"/>
              </a:spcAft>
              <a:buNone/>
            </a:pPr>
            <a:r>
              <a:rPr lang="en-US" sz="2000">
                <a:solidFill>
                  <a:srgbClr val="FFFFFF"/>
                </a:solidFill>
                <a:latin typeface="Nunito"/>
                <a:ea typeface="Nunito"/>
                <a:cs typeface="Nunito"/>
                <a:sym typeface="Nunito"/>
              </a:rPr>
              <a:t>Website: http://sdmay20-18.sd.ece.iastate.edu/</a:t>
            </a:r>
            <a:endParaRPr sz="2000">
              <a:solidFill>
                <a:srgbClr val="FFFFFF"/>
              </a:solidFill>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6"/>
          <p:cNvSpPr txBox="1"/>
          <p:nvPr>
            <p:ph type="title"/>
          </p:nvPr>
        </p:nvSpPr>
        <p:spPr>
          <a:xfrm>
            <a:off x="754950" y="-45717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Project Plan - Risks</a:t>
            </a:r>
            <a:endParaRPr/>
          </a:p>
        </p:txBody>
      </p:sp>
      <p:sp>
        <p:nvSpPr>
          <p:cNvPr id="360" name="Google Shape;360;p6"/>
          <p:cNvSpPr txBox="1"/>
          <p:nvPr>
            <p:ph idx="1" type="body"/>
          </p:nvPr>
        </p:nvSpPr>
        <p:spPr>
          <a:xfrm>
            <a:off x="183125" y="1253250"/>
            <a:ext cx="4095000" cy="4351500"/>
          </a:xfrm>
          <a:prstGeom prst="rect">
            <a:avLst/>
          </a:prstGeom>
          <a:noFill/>
          <a:ln>
            <a:noFill/>
          </a:ln>
        </p:spPr>
        <p:txBody>
          <a:bodyPr anchorCtr="0" anchor="t" bIns="45700" lIns="91425" spcFirstLastPara="1" rIns="91425" wrap="square" tIns="45700">
            <a:normAutofit/>
          </a:bodyPr>
          <a:lstStyle/>
          <a:p>
            <a:pPr indent="-158750" lvl="0" marL="228600" rtl="0" algn="l">
              <a:lnSpc>
                <a:spcPct val="90000"/>
              </a:lnSpc>
              <a:spcBef>
                <a:spcPts val="1000"/>
              </a:spcBef>
              <a:spcAft>
                <a:spcPts val="0"/>
              </a:spcAft>
              <a:buClr>
                <a:schemeClr val="dk1"/>
              </a:buClr>
              <a:buSzPts val="1700"/>
              <a:buChar char="●"/>
            </a:pPr>
            <a:r>
              <a:rPr b="1" lang="en-US"/>
              <a:t>Assessment </a:t>
            </a:r>
            <a:r>
              <a:rPr b="1" lang="en-US"/>
              <a:t>Overview: high risk, high reward project</a:t>
            </a:r>
            <a:endParaRPr b="1"/>
          </a:p>
          <a:p>
            <a:pPr indent="0" lvl="0" marL="0" rtl="0" algn="l">
              <a:lnSpc>
                <a:spcPct val="90000"/>
              </a:lnSpc>
              <a:spcBef>
                <a:spcPts val="1000"/>
              </a:spcBef>
              <a:spcAft>
                <a:spcPts val="0"/>
              </a:spcAft>
              <a:buNone/>
            </a:pPr>
            <a:r>
              <a:t/>
            </a:r>
            <a:endParaRPr b="1"/>
          </a:p>
          <a:p>
            <a:pPr indent="-158750" lvl="0" marL="228600" rtl="0" algn="l">
              <a:spcBef>
                <a:spcPts val="1000"/>
              </a:spcBef>
              <a:spcAft>
                <a:spcPts val="0"/>
              </a:spcAft>
              <a:buSzPts val="1700"/>
              <a:buChar char="●"/>
            </a:pPr>
            <a:r>
              <a:rPr b="1" lang="en-US"/>
              <a:t>Risk 1: Lack of Resources</a:t>
            </a:r>
            <a:endParaRPr b="1"/>
          </a:p>
          <a:p>
            <a:pPr indent="-317500" lvl="1" marL="914400" rtl="0" algn="l">
              <a:spcBef>
                <a:spcPts val="0"/>
              </a:spcBef>
              <a:spcAft>
                <a:spcPts val="0"/>
              </a:spcAft>
              <a:buSzPts val="1400"/>
              <a:buChar char="○"/>
            </a:pPr>
            <a:r>
              <a:rPr b="1" lang="en-US" sz="1400"/>
              <a:t>Risk Reduction: </a:t>
            </a:r>
            <a:r>
              <a:rPr lang="en-US" sz="1400"/>
              <a:t>Develop early, checkout SSG laptops</a:t>
            </a:r>
            <a:endParaRPr sz="1400"/>
          </a:p>
          <a:p>
            <a:pPr indent="-158750" lvl="0" marL="228600" rtl="0" algn="l">
              <a:spcBef>
                <a:spcPts val="1000"/>
              </a:spcBef>
              <a:spcAft>
                <a:spcPts val="0"/>
              </a:spcAft>
              <a:buSzPts val="1700"/>
              <a:buChar char="●"/>
            </a:pPr>
            <a:r>
              <a:rPr b="1" lang="en-US"/>
              <a:t>Risk 2: Challenging Development Environment</a:t>
            </a:r>
            <a:endParaRPr b="1"/>
          </a:p>
          <a:p>
            <a:pPr indent="-317500" lvl="1" marL="914400" rtl="0" algn="l">
              <a:spcBef>
                <a:spcPts val="0"/>
              </a:spcBef>
              <a:spcAft>
                <a:spcPts val="0"/>
              </a:spcAft>
              <a:buSzPts val="1400"/>
              <a:buChar char="○"/>
            </a:pPr>
            <a:r>
              <a:rPr b="1" lang="en-US" sz="1400"/>
              <a:t>Mitigation:</a:t>
            </a:r>
            <a:r>
              <a:rPr lang="en-US" sz="1400"/>
              <a:t> Extensively document installation steps, track issues using GitLab issue tracker.</a:t>
            </a:r>
            <a:endParaRPr sz="1400"/>
          </a:p>
          <a:p>
            <a:pPr indent="-158750" lvl="0" marL="228600" rtl="0" algn="l">
              <a:spcBef>
                <a:spcPts val="1000"/>
              </a:spcBef>
              <a:spcAft>
                <a:spcPts val="0"/>
              </a:spcAft>
              <a:buSzPts val="1700"/>
              <a:buChar char="●"/>
            </a:pPr>
            <a:r>
              <a:rPr b="1" lang="en-US"/>
              <a:t>Risk 3: Lack of Domain Expertise</a:t>
            </a:r>
            <a:endParaRPr b="1"/>
          </a:p>
          <a:p>
            <a:pPr indent="-317500" lvl="1" marL="914400" rtl="0" algn="l">
              <a:spcBef>
                <a:spcPts val="0"/>
              </a:spcBef>
              <a:spcAft>
                <a:spcPts val="0"/>
              </a:spcAft>
              <a:buSzPts val="1400"/>
              <a:buChar char="○"/>
            </a:pPr>
            <a:r>
              <a:rPr b="1" lang="en-US" sz="1400"/>
              <a:t>Mitigation:</a:t>
            </a:r>
            <a:r>
              <a:rPr lang="en-US" sz="1400"/>
              <a:t> Do an extensive literature review, implement an agile workflow and be open to design changes</a:t>
            </a:r>
            <a:endParaRPr sz="1400"/>
          </a:p>
          <a:p>
            <a:pPr indent="-158750" lvl="0" marL="228600" rtl="0" algn="l">
              <a:spcBef>
                <a:spcPts val="1000"/>
              </a:spcBef>
              <a:spcAft>
                <a:spcPts val="0"/>
              </a:spcAft>
              <a:buSzPts val="1700"/>
              <a:buChar char="●"/>
            </a:pPr>
            <a:r>
              <a:rPr b="1" lang="en-US"/>
              <a:t>Risk 4: Lack of Resources for server-side detection</a:t>
            </a:r>
            <a:endParaRPr b="1"/>
          </a:p>
          <a:p>
            <a:pPr indent="-317500" lvl="1" marL="914400" rtl="0" algn="l">
              <a:spcBef>
                <a:spcPts val="0"/>
              </a:spcBef>
              <a:spcAft>
                <a:spcPts val="0"/>
              </a:spcAft>
              <a:buSzPts val="1400"/>
              <a:buChar char="○"/>
            </a:pPr>
            <a:r>
              <a:rPr b="1" lang="en-US" sz="1400"/>
              <a:t>Mitigation:  </a:t>
            </a:r>
            <a:r>
              <a:rPr lang="en-US" sz="1400"/>
              <a:t>Request additional resources from advisor.</a:t>
            </a:r>
            <a:endParaRPr sz="1400"/>
          </a:p>
        </p:txBody>
      </p:sp>
      <p:graphicFrame>
        <p:nvGraphicFramePr>
          <p:cNvPr id="361" name="Google Shape;361;p6"/>
          <p:cNvGraphicFramePr/>
          <p:nvPr/>
        </p:nvGraphicFramePr>
        <p:xfrm>
          <a:off x="4661600" y="1592625"/>
          <a:ext cx="3000000" cy="3000000"/>
        </p:xfrm>
        <a:graphic>
          <a:graphicData uri="http://schemas.openxmlformats.org/drawingml/2006/table">
            <a:tbl>
              <a:tblPr>
                <a:noFill/>
                <a:tableStyleId>{3E4A8B7E-C409-4380-AA41-B0532267D148}</a:tableStyleId>
              </a:tblPr>
              <a:tblGrid>
                <a:gridCol w="3918825"/>
                <a:gridCol w="1049475"/>
                <a:gridCol w="1094150"/>
                <a:gridCol w="904350"/>
              </a:tblGrid>
              <a:tr h="355050">
                <a:tc>
                  <a:txBody>
                    <a:bodyPr/>
                    <a:lstStyle/>
                    <a:p>
                      <a:pPr indent="0" lvl="0" marL="0" rtl="0" algn="ctr">
                        <a:spcBef>
                          <a:spcPts val="0"/>
                        </a:spcBef>
                        <a:spcAft>
                          <a:spcPts val="0"/>
                        </a:spcAft>
                        <a:buNone/>
                      </a:pPr>
                      <a:r>
                        <a:rPr b="1" lang="en-US" sz="1200">
                          <a:latin typeface="Times New Roman"/>
                          <a:ea typeface="Times New Roman"/>
                          <a:cs typeface="Times New Roman"/>
                          <a:sym typeface="Times New Roman"/>
                        </a:rPr>
                        <a:t>Risk</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ctr">
                        <a:spcBef>
                          <a:spcPts val="0"/>
                        </a:spcBef>
                        <a:spcAft>
                          <a:spcPts val="0"/>
                        </a:spcAft>
                        <a:buNone/>
                      </a:pPr>
                      <a:r>
                        <a:rPr b="1" lang="en-US" sz="1200">
                          <a:latin typeface="Times New Roman"/>
                          <a:ea typeface="Times New Roman"/>
                          <a:cs typeface="Times New Roman"/>
                          <a:sym typeface="Times New Roman"/>
                        </a:rPr>
                        <a:t>Occurrence</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ctr">
                        <a:spcBef>
                          <a:spcPts val="0"/>
                        </a:spcBef>
                        <a:spcAft>
                          <a:spcPts val="0"/>
                        </a:spcAft>
                        <a:buNone/>
                      </a:pPr>
                      <a:r>
                        <a:rPr b="1" lang="en-US" sz="1200">
                          <a:latin typeface="Times New Roman"/>
                          <a:ea typeface="Times New Roman"/>
                          <a:cs typeface="Times New Roman"/>
                          <a:sym typeface="Times New Roman"/>
                        </a:rPr>
                        <a:t>Impact </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ctr">
                        <a:spcBef>
                          <a:spcPts val="0"/>
                        </a:spcBef>
                        <a:spcAft>
                          <a:spcPts val="0"/>
                        </a:spcAft>
                        <a:buNone/>
                      </a:pPr>
                      <a:r>
                        <a:rPr b="1" lang="en-US" sz="1200">
                          <a:latin typeface="Times New Roman"/>
                          <a:ea typeface="Times New Roman"/>
                          <a:cs typeface="Times New Roman"/>
                          <a:sym typeface="Times New Roman"/>
                        </a:rPr>
                        <a:t>Exposure</a:t>
                      </a:r>
                      <a:endParaRPr b="1" sz="1200">
                        <a:latin typeface="Times New Roman"/>
                        <a:ea typeface="Times New Roman"/>
                        <a:cs typeface="Times New Roman"/>
                        <a:sym typeface="Times New Roman"/>
                      </a:endParaRPr>
                    </a:p>
                  </a:txBody>
                  <a:tcPr marT="63500" marB="63500" marR="63500" marL="63500"/>
                </a:tc>
              </a:tr>
              <a:tr h="829425">
                <a:tc>
                  <a:txBody>
                    <a:bodyPr/>
                    <a:lstStyle/>
                    <a:p>
                      <a:pPr indent="0" lvl="0" marL="0" rtl="0" algn="l">
                        <a:spcBef>
                          <a:spcPts val="600"/>
                        </a:spcBef>
                        <a:spcAft>
                          <a:spcPts val="0"/>
                        </a:spcAft>
                        <a:buNone/>
                      </a:pPr>
                      <a:r>
                        <a:rPr lang="en-US" sz="1200">
                          <a:latin typeface="Times New Roman"/>
                          <a:ea typeface="Times New Roman"/>
                          <a:cs typeface="Times New Roman"/>
                          <a:sym typeface="Times New Roman"/>
                        </a:rPr>
                        <a:t>Lack of resources could affect the speed of project progression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0.05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Serious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High</a:t>
                      </a:r>
                      <a:endParaRPr sz="1200">
                        <a:latin typeface="Times New Roman"/>
                        <a:ea typeface="Times New Roman"/>
                        <a:cs typeface="Times New Roman"/>
                        <a:sym typeface="Times New Roman"/>
                      </a:endParaRPr>
                    </a:p>
                  </a:txBody>
                  <a:tcPr marT="63500" marB="63500" marR="63500" marL="63500">
                    <a:solidFill>
                      <a:srgbClr val="FFFF00"/>
                    </a:solidFill>
                  </a:tcPr>
                </a:tc>
              </a:tr>
              <a:tr h="829425">
                <a:tc>
                  <a:txBody>
                    <a:bodyPr/>
                    <a:lstStyle/>
                    <a:p>
                      <a:pPr indent="0" lvl="0" marL="0" rtl="0" algn="l">
                        <a:spcBef>
                          <a:spcPts val="600"/>
                        </a:spcBef>
                        <a:spcAft>
                          <a:spcPts val="0"/>
                        </a:spcAft>
                        <a:buNone/>
                      </a:pPr>
                      <a:r>
                        <a:rPr lang="en-US" sz="1200">
                          <a:latin typeface="Times New Roman"/>
                          <a:ea typeface="Times New Roman"/>
                          <a:cs typeface="Times New Roman"/>
                          <a:sym typeface="Times New Roman"/>
                        </a:rPr>
                        <a:t>Development environment could be too challenging to setup</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0.01</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Critical</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High</a:t>
                      </a:r>
                      <a:endParaRPr sz="1200">
                        <a:latin typeface="Times New Roman"/>
                        <a:ea typeface="Times New Roman"/>
                        <a:cs typeface="Times New Roman"/>
                        <a:sym typeface="Times New Roman"/>
                      </a:endParaRPr>
                    </a:p>
                  </a:txBody>
                  <a:tcPr marT="63500" marB="63500" marR="63500" marL="63500">
                    <a:solidFill>
                      <a:srgbClr val="FFFF00"/>
                    </a:solidFill>
                  </a:tcPr>
                </a:tc>
              </a:tr>
              <a:tr h="829425">
                <a:tc>
                  <a:txBody>
                    <a:bodyPr/>
                    <a:lstStyle/>
                    <a:p>
                      <a:pPr indent="0" lvl="0" marL="0" rtl="0" algn="l">
                        <a:spcBef>
                          <a:spcPts val="600"/>
                        </a:spcBef>
                        <a:spcAft>
                          <a:spcPts val="0"/>
                        </a:spcAft>
                        <a:buNone/>
                      </a:pPr>
                      <a:r>
                        <a:rPr lang="en-US" sz="1200">
                          <a:latin typeface="Times New Roman"/>
                          <a:ea typeface="Times New Roman"/>
                          <a:cs typeface="Times New Roman"/>
                          <a:sym typeface="Times New Roman"/>
                        </a:rPr>
                        <a:t>Lack of domain expertise could lead to solutions that are initially suboptimal </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0.05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Critical</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High</a:t>
                      </a:r>
                      <a:endParaRPr sz="1200">
                        <a:latin typeface="Times New Roman"/>
                        <a:ea typeface="Times New Roman"/>
                        <a:cs typeface="Times New Roman"/>
                        <a:sym typeface="Times New Roman"/>
                      </a:endParaRPr>
                    </a:p>
                  </a:txBody>
                  <a:tcPr marT="63500" marB="63500" marR="63500" marL="63500">
                    <a:solidFill>
                      <a:srgbClr val="FFFF00"/>
                    </a:solidFill>
                  </a:tcPr>
                </a:tc>
              </a:tr>
              <a:tr h="829425">
                <a:tc>
                  <a:txBody>
                    <a:bodyPr/>
                    <a:lstStyle/>
                    <a:p>
                      <a:pPr indent="0" lvl="0" marL="0" rtl="0" algn="l">
                        <a:spcBef>
                          <a:spcPts val="600"/>
                        </a:spcBef>
                        <a:spcAft>
                          <a:spcPts val="0"/>
                        </a:spcAft>
                        <a:buNone/>
                      </a:pPr>
                      <a:r>
                        <a:rPr lang="en-US" sz="1200">
                          <a:latin typeface="Times New Roman"/>
                          <a:ea typeface="Times New Roman"/>
                          <a:cs typeface="Times New Roman"/>
                          <a:sym typeface="Times New Roman"/>
                        </a:rPr>
                        <a:t>Currently lack the resources to achieve server side severity level detection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0.1</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Catastrophic</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US" sz="1200">
                          <a:latin typeface="Times New Roman"/>
                          <a:ea typeface="Times New Roman"/>
                          <a:cs typeface="Times New Roman"/>
                          <a:sym typeface="Times New Roman"/>
                        </a:rPr>
                        <a:t>Very High</a:t>
                      </a:r>
                      <a:endParaRPr sz="1200">
                        <a:latin typeface="Times New Roman"/>
                        <a:ea typeface="Times New Roman"/>
                        <a:cs typeface="Times New Roman"/>
                        <a:sym typeface="Times New Roman"/>
                      </a:endParaRPr>
                    </a:p>
                  </a:txBody>
                  <a:tcPr marT="63500" marB="63500" marR="63500" marL="63500">
                    <a:solidFill>
                      <a:srgbClr val="FF0000"/>
                    </a:solidFill>
                  </a:tcPr>
                </a:tc>
              </a:tr>
            </a:tbl>
          </a:graphicData>
        </a:graphic>
      </p:graphicFrame>
      <p:sp>
        <p:nvSpPr>
          <p:cNvPr id="362" name="Google Shape;362;p6"/>
          <p:cNvSpPr txBox="1"/>
          <p:nvPr/>
        </p:nvSpPr>
        <p:spPr>
          <a:xfrm>
            <a:off x="6938000" y="5335825"/>
            <a:ext cx="3016200" cy="386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000">
                <a:latin typeface="Nunito"/>
                <a:ea typeface="Nunito"/>
                <a:cs typeface="Nunito"/>
                <a:sym typeface="Nunito"/>
              </a:rPr>
              <a:t>Table 1.</a:t>
            </a:r>
            <a:r>
              <a:rPr lang="en-US" sz="1000">
                <a:latin typeface="Nunito"/>
                <a:ea typeface="Nunito"/>
                <a:cs typeface="Nunito"/>
                <a:sym typeface="Nunito"/>
              </a:rPr>
              <a:t> Risk Evaluation</a:t>
            </a:r>
            <a:endParaRPr>
              <a:latin typeface="Nunito"/>
              <a:ea typeface="Nunito"/>
              <a:cs typeface="Nunito"/>
              <a:sym typeface="Nunito"/>
            </a:endParaRPr>
          </a:p>
        </p:txBody>
      </p:sp>
      <p:sp>
        <p:nvSpPr>
          <p:cNvPr id="363" name="Google Shape;363;p6"/>
          <p:cNvSpPr txBox="1"/>
          <p:nvPr/>
        </p:nvSpPr>
        <p:spPr>
          <a:xfrm>
            <a:off x="7065500" y="938975"/>
            <a:ext cx="2888700" cy="583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latin typeface="Nunito"/>
                <a:ea typeface="Nunito"/>
                <a:cs typeface="Nunito"/>
                <a:sym typeface="Nunito"/>
              </a:rPr>
              <a:t>Risk Evaluation</a:t>
            </a:r>
            <a:endParaRPr sz="1800">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g6c469d9094_0_10"/>
          <p:cNvSpPr txBox="1"/>
          <p:nvPr>
            <p:ph type="title"/>
          </p:nvPr>
        </p:nvSpPr>
        <p:spPr>
          <a:xfrm>
            <a:off x="771600" y="-1425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Project Plan - Workflow</a:t>
            </a:r>
            <a:endParaRPr/>
          </a:p>
        </p:txBody>
      </p:sp>
      <p:pic>
        <p:nvPicPr>
          <p:cNvPr id="369" name="Google Shape;369;g6c469d9094_0_10"/>
          <p:cNvPicPr preferRelativeResize="0"/>
          <p:nvPr/>
        </p:nvPicPr>
        <p:blipFill>
          <a:blip r:embed="rId3">
            <a:alphaModFix/>
          </a:blip>
          <a:stretch>
            <a:fillRect/>
          </a:stretch>
        </p:blipFill>
        <p:spPr>
          <a:xfrm>
            <a:off x="56488" y="935746"/>
            <a:ext cx="12079025" cy="592225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g6c469d9094_1_0"/>
          <p:cNvSpPr txBox="1"/>
          <p:nvPr>
            <p:ph type="title"/>
          </p:nvPr>
        </p:nvSpPr>
        <p:spPr>
          <a:xfrm>
            <a:off x="844525" y="571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Project Plan - Milestones</a:t>
            </a:r>
            <a:endParaRPr/>
          </a:p>
        </p:txBody>
      </p:sp>
      <p:pic>
        <p:nvPicPr>
          <p:cNvPr id="375" name="Google Shape;375;g6c469d9094_1_0"/>
          <p:cNvPicPr preferRelativeResize="0"/>
          <p:nvPr/>
        </p:nvPicPr>
        <p:blipFill>
          <a:blip r:embed="rId3">
            <a:alphaModFix/>
          </a:blip>
          <a:stretch>
            <a:fillRect/>
          </a:stretch>
        </p:blipFill>
        <p:spPr>
          <a:xfrm>
            <a:off x="152400" y="1843225"/>
            <a:ext cx="11207730" cy="4862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g6c469d9094_3_0"/>
          <p:cNvSpPr txBox="1"/>
          <p:nvPr>
            <p:ph type="title"/>
          </p:nvPr>
        </p:nvSpPr>
        <p:spPr>
          <a:xfrm>
            <a:off x="838200" y="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System Design - Overview</a:t>
            </a:r>
            <a:endParaRPr/>
          </a:p>
        </p:txBody>
      </p:sp>
      <p:pic>
        <p:nvPicPr>
          <p:cNvPr id="381" name="Google Shape;381;g6c469d9094_3_0"/>
          <p:cNvPicPr preferRelativeResize="0"/>
          <p:nvPr/>
        </p:nvPicPr>
        <p:blipFill>
          <a:blip r:embed="rId3">
            <a:alphaModFix/>
          </a:blip>
          <a:stretch>
            <a:fillRect/>
          </a:stretch>
        </p:blipFill>
        <p:spPr>
          <a:xfrm>
            <a:off x="1036638" y="1001850"/>
            <a:ext cx="10118724" cy="57412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sp>
        <p:nvSpPr>
          <p:cNvPr id="386" name="Google Shape;386;g7abc7786fd_0_1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System Design - Android</a:t>
            </a:r>
            <a:endParaRPr/>
          </a:p>
        </p:txBody>
      </p:sp>
      <p:sp>
        <p:nvSpPr>
          <p:cNvPr id="387" name="Google Shape;387;g7abc7786fd_0_15"/>
          <p:cNvSpPr txBox="1"/>
          <p:nvPr>
            <p:ph idx="1" type="body"/>
          </p:nvPr>
        </p:nvSpPr>
        <p:spPr>
          <a:xfrm>
            <a:off x="838200" y="1825625"/>
            <a:ext cx="7410900" cy="4351200"/>
          </a:xfrm>
          <a:prstGeom prst="rect">
            <a:avLst/>
          </a:prstGeom>
        </p:spPr>
        <p:txBody>
          <a:bodyPr anchorCtr="0" anchor="t" bIns="45700" lIns="91425" spcFirstLastPara="1" rIns="91425" wrap="square" tIns="45700">
            <a:noAutofit/>
          </a:bodyPr>
          <a:lstStyle/>
          <a:p>
            <a:pPr indent="-381000" lvl="0" marL="457200" rtl="0" algn="l">
              <a:lnSpc>
                <a:spcPct val="200000"/>
              </a:lnSpc>
              <a:spcBef>
                <a:spcPts val="1000"/>
              </a:spcBef>
              <a:spcAft>
                <a:spcPts val="0"/>
              </a:spcAft>
              <a:buSzPts val="2400"/>
              <a:buChar char="●"/>
            </a:pPr>
            <a:r>
              <a:rPr lang="en-US" sz="2400"/>
              <a:t>Use back-camera for recording images/videos</a:t>
            </a:r>
            <a:endParaRPr sz="2400"/>
          </a:p>
          <a:p>
            <a:pPr indent="-381000" lvl="0" marL="457200" rtl="0" algn="l">
              <a:lnSpc>
                <a:spcPct val="200000"/>
              </a:lnSpc>
              <a:spcBef>
                <a:spcPts val="0"/>
              </a:spcBef>
              <a:spcAft>
                <a:spcPts val="0"/>
              </a:spcAft>
              <a:buSzPts val="2400"/>
              <a:buChar char="●"/>
            </a:pPr>
            <a:r>
              <a:rPr lang="en-US" sz="2400"/>
              <a:t>Utilize TensorFlow Lite and NNAPI to make inferences with a trained YOLO model</a:t>
            </a:r>
            <a:endParaRPr sz="2400"/>
          </a:p>
          <a:p>
            <a:pPr indent="-381000" lvl="0" marL="457200" rtl="0" algn="l">
              <a:lnSpc>
                <a:spcPct val="200000"/>
              </a:lnSpc>
              <a:spcBef>
                <a:spcPts val="0"/>
              </a:spcBef>
              <a:spcAft>
                <a:spcPts val="0"/>
              </a:spcAft>
              <a:buSzPts val="2400"/>
              <a:buChar char="●"/>
            </a:pPr>
            <a:r>
              <a:rPr lang="en-US" sz="2400"/>
              <a:t>Send images/videos with Volley library</a:t>
            </a:r>
            <a:endParaRPr sz="2400"/>
          </a:p>
          <a:p>
            <a:pPr indent="-381000" lvl="0" marL="457200" rtl="0" algn="l">
              <a:lnSpc>
                <a:spcPct val="200000"/>
              </a:lnSpc>
              <a:spcBef>
                <a:spcPts val="0"/>
              </a:spcBef>
              <a:spcAft>
                <a:spcPts val="0"/>
              </a:spcAft>
              <a:buSzPts val="2400"/>
              <a:buChar char="●"/>
            </a:pPr>
            <a:r>
              <a:rPr lang="en-US" sz="2400"/>
              <a:t>Get location data with Google location API</a:t>
            </a:r>
            <a:endParaRPr sz="2400"/>
          </a:p>
        </p:txBody>
      </p:sp>
      <p:pic>
        <p:nvPicPr>
          <p:cNvPr id="388" name="Google Shape;388;g7abc7786fd_0_15"/>
          <p:cNvPicPr preferRelativeResize="0"/>
          <p:nvPr/>
        </p:nvPicPr>
        <p:blipFill>
          <a:blip r:embed="rId3">
            <a:alphaModFix/>
          </a:blip>
          <a:stretch>
            <a:fillRect/>
          </a:stretch>
        </p:blipFill>
        <p:spPr>
          <a:xfrm>
            <a:off x="8656225" y="997812"/>
            <a:ext cx="2754844" cy="48623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g7abc7786fd_0_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System Design - Server</a:t>
            </a:r>
            <a:endParaRPr/>
          </a:p>
        </p:txBody>
      </p:sp>
      <p:pic>
        <p:nvPicPr>
          <p:cNvPr id="394" name="Google Shape;394;g7abc7786fd_0_5"/>
          <p:cNvPicPr preferRelativeResize="0"/>
          <p:nvPr/>
        </p:nvPicPr>
        <p:blipFill>
          <a:blip r:embed="rId3">
            <a:alphaModFix/>
          </a:blip>
          <a:stretch>
            <a:fillRect/>
          </a:stretch>
        </p:blipFill>
        <p:spPr>
          <a:xfrm>
            <a:off x="1874288" y="1713812"/>
            <a:ext cx="8443426" cy="457482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g6c469d9094_0_64"/>
          <p:cNvSpPr txBox="1"/>
          <p:nvPr>
            <p:ph type="title"/>
          </p:nvPr>
        </p:nvSpPr>
        <p:spPr>
          <a:xfrm>
            <a:off x="838200" y="-759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Prototype Implementation </a:t>
            </a:r>
            <a:endParaRPr/>
          </a:p>
        </p:txBody>
      </p:sp>
      <p:pic>
        <p:nvPicPr>
          <p:cNvPr id="400" name="Google Shape;400;g6c469d9094_0_64"/>
          <p:cNvPicPr preferRelativeResize="0"/>
          <p:nvPr/>
        </p:nvPicPr>
        <p:blipFill rotWithShape="1">
          <a:blip r:embed="rId3">
            <a:alphaModFix/>
          </a:blip>
          <a:srcRect b="20508" l="0" r="50330" t="0"/>
          <a:stretch/>
        </p:blipFill>
        <p:spPr>
          <a:xfrm>
            <a:off x="838200" y="1304576"/>
            <a:ext cx="4571900" cy="4556650"/>
          </a:xfrm>
          <a:prstGeom prst="rect">
            <a:avLst/>
          </a:prstGeom>
          <a:noFill/>
          <a:ln>
            <a:noFill/>
          </a:ln>
        </p:spPr>
      </p:pic>
      <p:pic>
        <p:nvPicPr>
          <p:cNvPr id="401" name="Google Shape;401;g6c469d9094_0_64"/>
          <p:cNvPicPr preferRelativeResize="0"/>
          <p:nvPr/>
        </p:nvPicPr>
        <p:blipFill rotWithShape="1">
          <a:blip r:embed="rId3">
            <a:alphaModFix/>
          </a:blip>
          <a:srcRect b="20506" l="50330" r="0" t="-1432"/>
          <a:stretch/>
        </p:blipFill>
        <p:spPr>
          <a:xfrm>
            <a:off x="6134175" y="1252501"/>
            <a:ext cx="4548101" cy="4608725"/>
          </a:xfrm>
          <a:prstGeom prst="rect">
            <a:avLst/>
          </a:prstGeom>
          <a:noFill/>
          <a:ln>
            <a:noFill/>
          </a:ln>
        </p:spPr>
      </p:pic>
      <p:sp>
        <p:nvSpPr>
          <p:cNvPr id="402" name="Google Shape;402;g6c469d9094_0_64"/>
          <p:cNvSpPr txBox="1"/>
          <p:nvPr/>
        </p:nvSpPr>
        <p:spPr>
          <a:xfrm>
            <a:off x="838200" y="5813325"/>
            <a:ext cx="4548000" cy="9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Times New Roman"/>
                <a:ea typeface="Times New Roman"/>
                <a:cs typeface="Times New Roman"/>
                <a:sym typeface="Times New Roman"/>
              </a:rPr>
              <a:t>Figure 2.</a:t>
            </a:r>
            <a:r>
              <a:rPr lang="en-US" sz="1800">
                <a:latin typeface="Times New Roman"/>
                <a:ea typeface="Times New Roman"/>
                <a:cs typeface="Times New Roman"/>
                <a:sym typeface="Times New Roman"/>
              </a:rPr>
              <a:t> </a:t>
            </a:r>
            <a:r>
              <a:rPr lang="en-US" sz="1800">
                <a:latin typeface="Times New Roman"/>
                <a:ea typeface="Times New Roman"/>
                <a:cs typeface="Times New Roman"/>
                <a:sym typeface="Times New Roman"/>
              </a:rPr>
              <a:t>Ground truth label from image in Japaneese road damage dataset before training YOLOv2 weights and biases.</a:t>
            </a:r>
            <a:endParaRPr sz="1800">
              <a:latin typeface="Times New Roman"/>
              <a:ea typeface="Times New Roman"/>
              <a:cs typeface="Times New Roman"/>
              <a:sym typeface="Times New Roman"/>
            </a:endParaRPr>
          </a:p>
        </p:txBody>
      </p:sp>
      <p:sp>
        <p:nvSpPr>
          <p:cNvPr id="403" name="Google Shape;403;g6c469d9094_0_64"/>
          <p:cNvSpPr txBox="1"/>
          <p:nvPr/>
        </p:nvSpPr>
        <p:spPr>
          <a:xfrm>
            <a:off x="6134175" y="5861225"/>
            <a:ext cx="4548000" cy="9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Times New Roman"/>
                <a:ea typeface="Times New Roman"/>
                <a:cs typeface="Times New Roman"/>
                <a:sym typeface="Times New Roman"/>
              </a:rPr>
              <a:t>Figure 3.</a:t>
            </a:r>
            <a:r>
              <a:rPr lang="en-US" sz="1800">
                <a:latin typeface="Times New Roman"/>
                <a:ea typeface="Times New Roman"/>
                <a:cs typeface="Times New Roman"/>
                <a:sym typeface="Times New Roman"/>
              </a:rPr>
              <a:t> </a:t>
            </a:r>
            <a:r>
              <a:rPr lang="en-US" sz="1800">
                <a:latin typeface="Times New Roman"/>
                <a:ea typeface="Times New Roman"/>
                <a:cs typeface="Times New Roman"/>
                <a:sym typeface="Times New Roman"/>
              </a:rPr>
              <a:t>Bounding box generated  from inference</a:t>
            </a:r>
            <a:endParaRPr sz="1800">
              <a:latin typeface="Times New Roman"/>
              <a:ea typeface="Times New Roman"/>
              <a:cs typeface="Times New Roman"/>
              <a:sym typeface="Times New Roma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g6c469d9094_0_93"/>
          <p:cNvSpPr txBox="1"/>
          <p:nvPr>
            <p:ph type="title"/>
          </p:nvPr>
        </p:nvSpPr>
        <p:spPr>
          <a:xfrm>
            <a:off x="838200" y="-759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Prototype Implementation </a:t>
            </a:r>
            <a:endParaRPr/>
          </a:p>
        </p:txBody>
      </p:sp>
      <p:sp>
        <p:nvSpPr>
          <p:cNvPr id="409" name="Google Shape;409;g6c469d9094_0_93"/>
          <p:cNvSpPr txBox="1"/>
          <p:nvPr/>
        </p:nvSpPr>
        <p:spPr>
          <a:xfrm>
            <a:off x="838200" y="5928775"/>
            <a:ext cx="4548000" cy="9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Times New Roman"/>
                <a:ea typeface="Times New Roman"/>
                <a:cs typeface="Times New Roman"/>
                <a:sym typeface="Times New Roman"/>
              </a:rPr>
              <a:t>Figure 4.</a:t>
            </a:r>
            <a:r>
              <a:rPr lang="en-US" sz="1800">
                <a:latin typeface="Times New Roman"/>
                <a:ea typeface="Times New Roman"/>
                <a:cs typeface="Times New Roman"/>
                <a:sym typeface="Times New Roman"/>
              </a:rPr>
              <a:t> Custom trained YOLOv2-tiny weights and biases detect potholes.</a:t>
            </a:r>
            <a:endParaRPr sz="1800">
              <a:latin typeface="Times New Roman"/>
              <a:ea typeface="Times New Roman"/>
              <a:cs typeface="Times New Roman"/>
              <a:sym typeface="Times New Roman"/>
            </a:endParaRPr>
          </a:p>
        </p:txBody>
      </p:sp>
      <p:sp>
        <p:nvSpPr>
          <p:cNvPr id="410" name="Google Shape;410;g6c469d9094_0_93"/>
          <p:cNvSpPr txBox="1"/>
          <p:nvPr/>
        </p:nvSpPr>
        <p:spPr>
          <a:xfrm>
            <a:off x="6134175" y="5861225"/>
            <a:ext cx="4548000" cy="923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latin typeface="Times New Roman"/>
                <a:ea typeface="Times New Roman"/>
                <a:cs typeface="Times New Roman"/>
                <a:sym typeface="Times New Roman"/>
              </a:rPr>
              <a:t>Figure 5.</a:t>
            </a:r>
            <a:r>
              <a:rPr lang="en-US" sz="1800">
                <a:latin typeface="Times New Roman"/>
                <a:ea typeface="Times New Roman"/>
                <a:cs typeface="Times New Roman"/>
                <a:sym typeface="Times New Roman"/>
              </a:rPr>
              <a:t> </a:t>
            </a:r>
            <a:r>
              <a:rPr lang="en-US" sz="1800">
                <a:latin typeface="Times New Roman"/>
                <a:ea typeface="Times New Roman"/>
                <a:cs typeface="Times New Roman"/>
                <a:sym typeface="Times New Roman"/>
              </a:rPr>
              <a:t>Custom trained YOLOv2-tiny weights and biases detect transverse and longitudinal cracks.</a:t>
            </a:r>
            <a:endParaRPr sz="1800">
              <a:latin typeface="Times New Roman"/>
              <a:ea typeface="Times New Roman"/>
              <a:cs typeface="Times New Roman"/>
              <a:sym typeface="Times New Roman"/>
            </a:endParaRPr>
          </a:p>
        </p:txBody>
      </p:sp>
      <p:pic>
        <p:nvPicPr>
          <p:cNvPr id="411" name="Google Shape;411;g6c469d9094_0_93"/>
          <p:cNvPicPr preferRelativeResize="0"/>
          <p:nvPr/>
        </p:nvPicPr>
        <p:blipFill rotWithShape="1">
          <a:blip r:embed="rId3">
            <a:alphaModFix/>
          </a:blip>
          <a:srcRect b="0" l="0" r="0" t="5204"/>
          <a:stretch/>
        </p:blipFill>
        <p:spPr>
          <a:xfrm>
            <a:off x="1035775" y="1427536"/>
            <a:ext cx="4350425" cy="4323439"/>
          </a:xfrm>
          <a:prstGeom prst="rect">
            <a:avLst/>
          </a:prstGeom>
          <a:noFill/>
          <a:ln>
            <a:noFill/>
          </a:ln>
        </p:spPr>
      </p:pic>
      <p:pic>
        <p:nvPicPr>
          <p:cNvPr id="412" name="Google Shape;412;g6c469d9094_0_93"/>
          <p:cNvPicPr preferRelativeResize="0"/>
          <p:nvPr/>
        </p:nvPicPr>
        <p:blipFill rotWithShape="1">
          <a:blip r:embed="rId4">
            <a:alphaModFix/>
          </a:blip>
          <a:srcRect b="0" l="0" r="0" t="4370"/>
          <a:stretch/>
        </p:blipFill>
        <p:spPr>
          <a:xfrm>
            <a:off x="6134175" y="1359982"/>
            <a:ext cx="4350424" cy="439099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6" name="Shape 416"/>
        <p:cNvGrpSpPr/>
        <p:nvPr/>
      </p:nvGrpSpPr>
      <p:grpSpPr>
        <a:xfrm>
          <a:off x="0" y="0"/>
          <a:ext cx="0" cy="0"/>
          <a:chOff x="0" y="0"/>
          <a:chExt cx="0" cy="0"/>
        </a:xfrm>
      </p:grpSpPr>
      <p:sp>
        <p:nvSpPr>
          <p:cNvPr id="417" name="Google Shape;417;p8"/>
          <p:cNvSpPr txBox="1"/>
          <p:nvPr>
            <p:ph type="title"/>
          </p:nvPr>
        </p:nvSpPr>
        <p:spPr>
          <a:xfrm>
            <a:off x="838200" y="-209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Prototype Implementation - Real Time  </a:t>
            </a:r>
            <a:endParaRPr/>
          </a:p>
        </p:txBody>
      </p:sp>
      <p:pic>
        <p:nvPicPr>
          <p:cNvPr id="418" name="Google Shape;418;p8"/>
          <p:cNvPicPr preferRelativeResize="0"/>
          <p:nvPr/>
        </p:nvPicPr>
        <p:blipFill>
          <a:blip r:embed="rId3">
            <a:alphaModFix/>
          </a:blip>
          <a:stretch>
            <a:fillRect/>
          </a:stretch>
        </p:blipFill>
        <p:spPr>
          <a:xfrm>
            <a:off x="838225" y="772213"/>
            <a:ext cx="9432425" cy="5313575"/>
          </a:xfrm>
          <a:prstGeom prst="rect">
            <a:avLst/>
          </a:prstGeom>
          <a:noFill/>
          <a:ln>
            <a:noFill/>
          </a:ln>
        </p:spPr>
      </p:pic>
      <p:sp>
        <p:nvSpPr>
          <p:cNvPr id="419" name="Google Shape;419;p8"/>
          <p:cNvSpPr txBox="1"/>
          <p:nvPr/>
        </p:nvSpPr>
        <p:spPr>
          <a:xfrm>
            <a:off x="1243275" y="6085775"/>
            <a:ext cx="8622300" cy="364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latin typeface="Times New Roman"/>
                <a:ea typeface="Times New Roman"/>
                <a:cs typeface="Times New Roman"/>
                <a:sym typeface="Times New Roman"/>
              </a:rPr>
              <a:t>Figure 6.</a:t>
            </a:r>
            <a:r>
              <a:rPr lang="en-US" sz="1800">
                <a:latin typeface="Times New Roman"/>
                <a:ea typeface="Times New Roman"/>
                <a:cs typeface="Times New Roman"/>
                <a:sym typeface="Times New Roman"/>
              </a:rPr>
              <a:t> Custom Trained YOLOv2-tiny object detection running in real time.  Demonstrates the generalizablity of the Japaneese crack detection dataset.</a:t>
            </a:r>
            <a:endParaRPr sz="18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pic>
        <p:nvPicPr>
          <p:cNvPr id="424" name="Google Shape;424;g6c469d9094_3_5"/>
          <p:cNvPicPr preferRelativeResize="0"/>
          <p:nvPr/>
        </p:nvPicPr>
        <p:blipFill>
          <a:blip r:embed="rId3">
            <a:alphaModFix/>
          </a:blip>
          <a:stretch>
            <a:fillRect/>
          </a:stretch>
        </p:blipFill>
        <p:spPr>
          <a:xfrm>
            <a:off x="0" y="0"/>
            <a:ext cx="6651625" cy="3602950"/>
          </a:xfrm>
          <a:prstGeom prst="rect">
            <a:avLst/>
          </a:prstGeom>
          <a:noFill/>
          <a:ln>
            <a:noFill/>
          </a:ln>
        </p:spPr>
      </p:pic>
      <p:pic>
        <p:nvPicPr>
          <p:cNvPr id="425" name="Google Shape;425;g6c469d9094_3_5"/>
          <p:cNvPicPr preferRelativeResize="0"/>
          <p:nvPr/>
        </p:nvPicPr>
        <p:blipFill rotWithShape="1">
          <a:blip r:embed="rId4">
            <a:alphaModFix/>
          </a:blip>
          <a:srcRect b="0" l="0" r="0" t="20917"/>
          <a:stretch/>
        </p:blipFill>
        <p:spPr>
          <a:xfrm>
            <a:off x="0" y="3602950"/>
            <a:ext cx="6640785" cy="3255050"/>
          </a:xfrm>
          <a:prstGeom prst="rect">
            <a:avLst/>
          </a:prstGeom>
          <a:noFill/>
          <a:ln>
            <a:noFill/>
          </a:ln>
        </p:spPr>
      </p:pic>
      <p:sp>
        <p:nvSpPr>
          <p:cNvPr id="426" name="Google Shape;426;g6c469d9094_3_5"/>
          <p:cNvSpPr txBox="1"/>
          <p:nvPr/>
        </p:nvSpPr>
        <p:spPr>
          <a:xfrm>
            <a:off x="7492325" y="473500"/>
            <a:ext cx="3635400" cy="367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a:latin typeface="Nunito"/>
                <a:ea typeface="Nunito"/>
                <a:cs typeface="Nunito"/>
                <a:sym typeface="Nunito"/>
              </a:rPr>
              <a:t>Fall Timeline</a:t>
            </a:r>
            <a:endParaRPr b="1" sz="4800">
              <a:latin typeface="Nunito"/>
              <a:ea typeface="Nunito"/>
              <a:cs typeface="Nunito"/>
              <a:sym typeface="Nunito"/>
            </a:endParaRPr>
          </a:p>
        </p:txBody>
      </p:sp>
      <p:pic>
        <p:nvPicPr>
          <p:cNvPr id="427" name="Google Shape;427;g6c469d9094_3_5"/>
          <p:cNvPicPr preferRelativeResize="0"/>
          <p:nvPr/>
        </p:nvPicPr>
        <p:blipFill>
          <a:blip r:embed="rId5">
            <a:alphaModFix/>
          </a:blip>
          <a:stretch>
            <a:fillRect/>
          </a:stretch>
        </p:blipFill>
        <p:spPr>
          <a:xfrm>
            <a:off x="7237666" y="2474375"/>
            <a:ext cx="4144700" cy="4144700"/>
          </a:xfrm>
          <a:prstGeom prst="rect">
            <a:avLst/>
          </a:prstGeom>
          <a:noFill/>
          <a:ln>
            <a:noFill/>
          </a:ln>
        </p:spPr>
      </p:pic>
      <p:sp>
        <p:nvSpPr>
          <p:cNvPr id="428" name="Google Shape;428;g6c469d9094_3_5"/>
          <p:cNvSpPr/>
          <p:nvPr/>
        </p:nvSpPr>
        <p:spPr>
          <a:xfrm>
            <a:off x="6873875" y="238125"/>
            <a:ext cx="5048100" cy="65247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Project Vision</a:t>
            </a:r>
            <a:endParaRPr/>
          </a:p>
        </p:txBody>
      </p:sp>
      <p:sp>
        <p:nvSpPr>
          <p:cNvPr id="290" name="Google Shape;290;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US" sz="2400"/>
              <a:t>Problem:</a:t>
            </a:r>
            <a:r>
              <a:rPr lang="en-US" sz="2400"/>
              <a:t> Gathering data about cracks/potholes found in roads is time consuming and often dangerous</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rPr b="1" lang="en-US" sz="2400"/>
              <a:t>Who does this impact?:</a:t>
            </a:r>
            <a:r>
              <a:rPr lang="en-US" sz="2400"/>
              <a:t> Researchers</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rPr b="1" lang="en-US" sz="2400"/>
              <a:t>Our Goal: </a:t>
            </a:r>
            <a:r>
              <a:rPr lang="en-US" sz="2400"/>
              <a:t>Remove the need for researchers to leave their vehicles to gather data</a:t>
            </a:r>
            <a:endParaRPr sz="2400"/>
          </a:p>
          <a:p>
            <a:pPr indent="0" lvl="0" marL="0" rtl="0" algn="l">
              <a:lnSpc>
                <a:spcPct val="90000"/>
              </a:lnSpc>
              <a:spcBef>
                <a:spcPts val="0"/>
              </a:spcBef>
              <a:spcAft>
                <a:spcPts val="0"/>
              </a:spcAft>
              <a:buNone/>
            </a:pPr>
            <a:r>
              <a:t/>
            </a:r>
            <a:endParaRPr sz="2400"/>
          </a:p>
          <a:p>
            <a:pPr indent="0" lvl="0" marL="0" rtl="0" algn="l">
              <a:lnSpc>
                <a:spcPct val="90000"/>
              </a:lnSpc>
              <a:spcBef>
                <a:spcPts val="0"/>
              </a:spcBef>
              <a:spcAft>
                <a:spcPts val="0"/>
              </a:spcAft>
              <a:buNone/>
            </a:pPr>
            <a:r>
              <a:rPr b="1" lang="en-US" sz="2400"/>
              <a:t>How: </a:t>
            </a:r>
            <a:r>
              <a:rPr lang="en-US" sz="2400"/>
              <a:t>Use a smartphone mounted in a vehicle to gather and classify data using machine learning algorithms</a:t>
            </a:r>
            <a:endParaRPr sz="2400"/>
          </a:p>
          <a:p>
            <a:pPr indent="0" lvl="0" marL="0" rtl="0" algn="l">
              <a:lnSpc>
                <a:spcPct val="90000"/>
              </a:lnSpc>
              <a:spcBef>
                <a:spcPts val="1000"/>
              </a:spcBef>
              <a:spcAft>
                <a:spcPts val="21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pic>
        <p:nvPicPr>
          <p:cNvPr id="433" name="Google Shape;433;g6c469d9094_3_16"/>
          <p:cNvPicPr preferRelativeResize="0"/>
          <p:nvPr/>
        </p:nvPicPr>
        <p:blipFill>
          <a:blip r:embed="rId3">
            <a:alphaModFix/>
          </a:blip>
          <a:stretch>
            <a:fillRect/>
          </a:stretch>
        </p:blipFill>
        <p:spPr>
          <a:xfrm>
            <a:off x="0" y="0"/>
            <a:ext cx="8793975" cy="3190875"/>
          </a:xfrm>
          <a:prstGeom prst="rect">
            <a:avLst/>
          </a:prstGeom>
          <a:noFill/>
          <a:ln>
            <a:noFill/>
          </a:ln>
        </p:spPr>
      </p:pic>
      <p:pic>
        <p:nvPicPr>
          <p:cNvPr id="434" name="Google Shape;434;g6c469d9094_3_16"/>
          <p:cNvPicPr preferRelativeResize="0"/>
          <p:nvPr/>
        </p:nvPicPr>
        <p:blipFill rotWithShape="1">
          <a:blip r:embed="rId4">
            <a:alphaModFix/>
          </a:blip>
          <a:srcRect b="0" l="0" r="0" t="24339"/>
          <a:stretch/>
        </p:blipFill>
        <p:spPr>
          <a:xfrm>
            <a:off x="0" y="3245889"/>
            <a:ext cx="8793975" cy="3511487"/>
          </a:xfrm>
          <a:prstGeom prst="rect">
            <a:avLst/>
          </a:prstGeom>
          <a:noFill/>
          <a:ln>
            <a:noFill/>
          </a:ln>
        </p:spPr>
      </p:pic>
      <p:pic>
        <p:nvPicPr>
          <p:cNvPr id="435" name="Google Shape;435;g6c469d9094_3_16"/>
          <p:cNvPicPr preferRelativeResize="0"/>
          <p:nvPr/>
        </p:nvPicPr>
        <p:blipFill>
          <a:blip r:embed="rId5">
            <a:alphaModFix/>
          </a:blip>
          <a:stretch>
            <a:fillRect/>
          </a:stretch>
        </p:blipFill>
        <p:spPr>
          <a:xfrm>
            <a:off x="9422625" y="2627350"/>
            <a:ext cx="2197875" cy="4395750"/>
          </a:xfrm>
          <a:prstGeom prst="rect">
            <a:avLst/>
          </a:prstGeom>
          <a:noFill/>
          <a:ln>
            <a:noFill/>
          </a:ln>
        </p:spPr>
      </p:pic>
      <p:sp>
        <p:nvSpPr>
          <p:cNvPr id="436" name="Google Shape;436;g6c469d9094_3_16"/>
          <p:cNvSpPr txBox="1"/>
          <p:nvPr/>
        </p:nvSpPr>
        <p:spPr>
          <a:xfrm>
            <a:off x="8712350" y="139375"/>
            <a:ext cx="3635400" cy="367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a:latin typeface="Nunito"/>
                <a:ea typeface="Nunito"/>
                <a:cs typeface="Nunito"/>
                <a:sym typeface="Nunito"/>
              </a:rPr>
              <a:t>Fall Timeline</a:t>
            </a:r>
            <a:endParaRPr b="1" sz="4800">
              <a:latin typeface="Nunito"/>
              <a:ea typeface="Nunito"/>
              <a:cs typeface="Nunito"/>
              <a:sym typeface="Nunito"/>
            </a:endParaRPr>
          </a:p>
          <a:p>
            <a:pPr indent="0" lvl="0" marL="0" rtl="0" algn="ctr">
              <a:spcBef>
                <a:spcPts val="0"/>
              </a:spcBef>
              <a:spcAft>
                <a:spcPts val="0"/>
              </a:spcAft>
              <a:buNone/>
            </a:pPr>
            <a:r>
              <a:rPr b="1" lang="en-US" sz="4800">
                <a:latin typeface="Nunito"/>
                <a:ea typeface="Nunito"/>
                <a:cs typeface="Nunito"/>
                <a:sym typeface="Nunito"/>
              </a:rPr>
              <a:t>(cont.)</a:t>
            </a:r>
            <a:endParaRPr b="1" sz="4800">
              <a:latin typeface="Nunito"/>
              <a:ea typeface="Nunito"/>
              <a:cs typeface="Nunito"/>
              <a:sym typeface="Nunito"/>
            </a:endParaRPr>
          </a:p>
        </p:txBody>
      </p:sp>
      <p:sp>
        <p:nvSpPr>
          <p:cNvPr id="437" name="Google Shape;437;g6c469d9094_3_16"/>
          <p:cNvSpPr/>
          <p:nvPr/>
        </p:nvSpPr>
        <p:spPr>
          <a:xfrm>
            <a:off x="8969375" y="127000"/>
            <a:ext cx="3032100" cy="67311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pic>
        <p:nvPicPr>
          <p:cNvPr id="442" name="Google Shape;442;g6c469d9094_3_35"/>
          <p:cNvPicPr preferRelativeResize="0"/>
          <p:nvPr/>
        </p:nvPicPr>
        <p:blipFill>
          <a:blip r:embed="rId3">
            <a:alphaModFix/>
          </a:blip>
          <a:stretch>
            <a:fillRect/>
          </a:stretch>
        </p:blipFill>
        <p:spPr>
          <a:xfrm>
            <a:off x="0" y="0"/>
            <a:ext cx="7508876" cy="3923900"/>
          </a:xfrm>
          <a:prstGeom prst="rect">
            <a:avLst/>
          </a:prstGeom>
          <a:noFill/>
          <a:ln>
            <a:noFill/>
          </a:ln>
        </p:spPr>
      </p:pic>
      <p:pic>
        <p:nvPicPr>
          <p:cNvPr id="443" name="Google Shape;443;g6c469d9094_3_35"/>
          <p:cNvPicPr preferRelativeResize="0"/>
          <p:nvPr/>
        </p:nvPicPr>
        <p:blipFill rotWithShape="1">
          <a:blip r:embed="rId4">
            <a:alphaModFix/>
          </a:blip>
          <a:srcRect b="0" l="0" r="0" t="26280"/>
          <a:stretch/>
        </p:blipFill>
        <p:spPr>
          <a:xfrm>
            <a:off x="0" y="3965572"/>
            <a:ext cx="7508876" cy="2815828"/>
          </a:xfrm>
          <a:prstGeom prst="rect">
            <a:avLst/>
          </a:prstGeom>
          <a:noFill/>
          <a:ln>
            <a:noFill/>
          </a:ln>
        </p:spPr>
      </p:pic>
      <p:sp>
        <p:nvSpPr>
          <p:cNvPr id="444" name="Google Shape;444;g6c469d9094_3_35"/>
          <p:cNvSpPr txBox="1"/>
          <p:nvPr/>
        </p:nvSpPr>
        <p:spPr>
          <a:xfrm>
            <a:off x="8089900" y="600500"/>
            <a:ext cx="3635400" cy="367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a:latin typeface="Nunito"/>
                <a:ea typeface="Nunito"/>
                <a:cs typeface="Nunito"/>
                <a:sym typeface="Nunito"/>
              </a:rPr>
              <a:t>Spring</a:t>
            </a:r>
            <a:r>
              <a:rPr b="1" lang="en-US" sz="4800">
                <a:latin typeface="Nunito"/>
                <a:ea typeface="Nunito"/>
                <a:cs typeface="Nunito"/>
                <a:sym typeface="Nunito"/>
              </a:rPr>
              <a:t> Timeline</a:t>
            </a:r>
            <a:endParaRPr b="1" sz="4800">
              <a:latin typeface="Nunito"/>
              <a:ea typeface="Nunito"/>
              <a:cs typeface="Nunito"/>
              <a:sym typeface="Nunito"/>
            </a:endParaRPr>
          </a:p>
        </p:txBody>
      </p:sp>
      <p:pic>
        <p:nvPicPr>
          <p:cNvPr id="445" name="Google Shape;445;g6c469d9094_3_35"/>
          <p:cNvPicPr preferRelativeResize="0"/>
          <p:nvPr/>
        </p:nvPicPr>
        <p:blipFill>
          <a:blip r:embed="rId5">
            <a:alphaModFix/>
          </a:blip>
          <a:stretch>
            <a:fillRect/>
          </a:stretch>
        </p:blipFill>
        <p:spPr>
          <a:xfrm>
            <a:off x="8089900" y="2569600"/>
            <a:ext cx="3635400" cy="3635400"/>
          </a:xfrm>
          <a:prstGeom prst="rect">
            <a:avLst/>
          </a:prstGeom>
          <a:noFill/>
          <a:ln>
            <a:noFill/>
          </a:ln>
        </p:spPr>
      </p:pic>
      <p:sp>
        <p:nvSpPr>
          <p:cNvPr id="446" name="Google Shape;446;g6c469d9094_3_35"/>
          <p:cNvSpPr/>
          <p:nvPr/>
        </p:nvSpPr>
        <p:spPr>
          <a:xfrm>
            <a:off x="7748650" y="222300"/>
            <a:ext cx="4317900" cy="64134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pic>
        <p:nvPicPr>
          <p:cNvPr id="451" name="Google Shape;451;g6c469d9094_3_47"/>
          <p:cNvPicPr preferRelativeResize="0"/>
          <p:nvPr/>
        </p:nvPicPr>
        <p:blipFill>
          <a:blip r:embed="rId3">
            <a:alphaModFix/>
          </a:blip>
          <a:stretch>
            <a:fillRect/>
          </a:stretch>
        </p:blipFill>
        <p:spPr>
          <a:xfrm>
            <a:off x="0" y="0"/>
            <a:ext cx="8294050" cy="4492625"/>
          </a:xfrm>
          <a:prstGeom prst="rect">
            <a:avLst/>
          </a:prstGeom>
          <a:noFill/>
          <a:ln>
            <a:noFill/>
          </a:ln>
        </p:spPr>
      </p:pic>
      <p:pic>
        <p:nvPicPr>
          <p:cNvPr id="452" name="Google Shape;452;g6c469d9094_3_47"/>
          <p:cNvPicPr preferRelativeResize="0"/>
          <p:nvPr/>
        </p:nvPicPr>
        <p:blipFill rotWithShape="1">
          <a:blip r:embed="rId4">
            <a:alphaModFix/>
          </a:blip>
          <a:srcRect b="0" l="0" r="0" t="31731"/>
          <a:stretch/>
        </p:blipFill>
        <p:spPr>
          <a:xfrm>
            <a:off x="0" y="4492617"/>
            <a:ext cx="8294050" cy="2251108"/>
          </a:xfrm>
          <a:prstGeom prst="rect">
            <a:avLst/>
          </a:prstGeom>
          <a:noFill/>
          <a:ln>
            <a:noFill/>
          </a:ln>
        </p:spPr>
      </p:pic>
      <p:sp>
        <p:nvSpPr>
          <p:cNvPr id="453" name="Google Shape;453;g6c469d9094_3_47"/>
          <p:cNvSpPr txBox="1"/>
          <p:nvPr/>
        </p:nvSpPr>
        <p:spPr>
          <a:xfrm>
            <a:off x="8446450" y="600825"/>
            <a:ext cx="3635400" cy="367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4800">
                <a:latin typeface="Nunito"/>
                <a:ea typeface="Nunito"/>
                <a:cs typeface="Nunito"/>
                <a:sym typeface="Nunito"/>
              </a:rPr>
              <a:t>Spring</a:t>
            </a:r>
            <a:endParaRPr b="1" sz="4800">
              <a:latin typeface="Nunito"/>
              <a:ea typeface="Nunito"/>
              <a:cs typeface="Nunito"/>
              <a:sym typeface="Nunito"/>
            </a:endParaRPr>
          </a:p>
          <a:p>
            <a:pPr indent="0" lvl="0" marL="0" rtl="0" algn="ctr">
              <a:spcBef>
                <a:spcPts val="0"/>
              </a:spcBef>
              <a:spcAft>
                <a:spcPts val="0"/>
              </a:spcAft>
              <a:buNone/>
            </a:pPr>
            <a:r>
              <a:rPr b="1" lang="en-US" sz="4800">
                <a:latin typeface="Nunito"/>
                <a:ea typeface="Nunito"/>
                <a:cs typeface="Nunito"/>
                <a:sym typeface="Nunito"/>
              </a:rPr>
              <a:t>Timeline</a:t>
            </a:r>
            <a:endParaRPr b="1" sz="4800">
              <a:latin typeface="Nunito"/>
              <a:ea typeface="Nunito"/>
              <a:cs typeface="Nunito"/>
              <a:sym typeface="Nunito"/>
            </a:endParaRPr>
          </a:p>
          <a:p>
            <a:pPr indent="0" lvl="0" marL="0" rtl="0" algn="ctr">
              <a:spcBef>
                <a:spcPts val="0"/>
              </a:spcBef>
              <a:spcAft>
                <a:spcPts val="0"/>
              </a:spcAft>
              <a:buNone/>
            </a:pPr>
            <a:r>
              <a:rPr b="1" lang="en-US" sz="4800">
                <a:latin typeface="Nunito"/>
                <a:ea typeface="Nunito"/>
                <a:cs typeface="Nunito"/>
                <a:sym typeface="Nunito"/>
              </a:rPr>
              <a:t>(cont.)</a:t>
            </a:r>
            <a:endParaRPr b="1" sz="4800">
              <a:latin typeface="Nunito"/>
              <a:ea typeface="Nunito"/>
              <a:cs typeface="Nunito"/>
              <a:sym typeface="Nunito"/>
            </a:endParaRPr>
          </a:p>
        </p:txBody>
      </p:sp>
      <p:pic>
        <p:nvPicPr>
          <p:cNvPr id="454" name="Google Shape;454;g6c469d9094_3_47"/>
          <p:cNvPicPr preferRelativeResize="0"/>
          <p:nvPr/>
        </p:nvPicPr>
        <p:blipFill>
          <a:blip r:embed="rId5">
            <a:alphaModFix/>
          </a:blip>
          <a:stretch>
            <a:fillRect/>
          </a:stretch>
        </p:blipFill>
        <p:spPr>
          <a:xfrm>
            <a:off x="8446450" y="3170893"/>
            <a:ext cx="3635400" cy="2630157"/>
          </a:xfrm>
          <a:prstGeom prst="rect">
            <a:avLst/>
          </a:prstGeom>
          <a:noFill/>
          <a:ln>
            <a:noFill/>
          </a:ln>
        </p:spPr>
      </p:pic>
      <p:sp>
        <p:nvSpPr>
          <p:cNvPr id="455" name="Google Shape;455;g6c469d9094_3_47"/>
          <p:cNvSpPr/>
          <p:nvPr/>
        </p:nvSpPr>
        <p:spPr>
          <a:xfrm>
            <a:off x="8397875" y="190500"/>
            <a:ext cx="3699000" cy="6508800"/>
          </a:xfrm>
          <a:prstGeom prst="rect">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g7abc7786fd_1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How is Testing and </a:t>
            </a:r>
            <a:r>
              <a:rPr lang="en-US"/>
              <a:t>Simulation </a:t>
            </a:r>
            <a:r>
              <a:rPr lang="en-US"/>
              <a:t>performed?</a:t>
            </a:r>
            <a:endParaRPr/>
          </a:p>
        </p:txBody>
      </p:sp>
      <p:sp>
        <p:nvSpPr>
          <p:cNvPr id="461" name="Google Shape;461;g7abc7786fd_1_0"/>
          <p:cNvSpPr txBox="1"/>
          <p:nvPr>
            <p:ph idx="1" type="body"/>
          </p:nvPr>
        </p:nvSpPr>
        <p:spPr>
          <a:xfrm>
            <a:off x="838200" y="1825625"/>
            <a:ext cx="10515600" cy="1445100"/>
          </a:xfrm>
          <a:prstGeom prst="rect">
            <a:avLst/>
          </a:prstGeom>
          <a:noFill/>
          <a:ln>
            <a:noFill/>
          </a:ln>
        </p:spPr>
        <p:txBody>
          <a:bodyPr anchorCtr="0" anchor="t" bIns="45700" lIns="91425" spcFirstLastPara="1" rIns="91425" wrap="square" tIns="45700">
            <a:noAutofit/>
          </a:bodyPr>
          <a:lstStyle/>
          <a:p>
            <a:pPr indent="-342900" lvl="0" marL="457200" rtl="0" algn="l">
              <a:lnSpc>
                <a:spcPct val="90000"/>
              </a:lnSpc>
              <a:spcBef>
                <a:spcPts val="0"/>
              </a:spcBef>
              <a:spcAft>
                <a:spcPts val="0"/>
              </a:spcAft>
              <a:buSzPts val="1800"/>
              <a:buChar char="●"/>
            </a:pPr>
            <a:r>
              <a:rPr lang="en-US"/>
              <a:t>Put a GPS/Location stamp on images/videos collected on the road</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Run algorithm in </a:t>
            </a:r>
            <a:r>
              <a:rPr lang="en-US"/>
              <a:t>real-time to detect cracks and potholes</a:t>
            </a:r>
            <a:endParaRPr/>
          </a:p>
          <a:p>
            <a:pPr indent="0" lvl="0" marL="457200" rtl="0" algn="l">
              <a:lnSpc>
                <a:spcPct val="90000"/>
              </a:lnSpc>
              <a:spcBef>
                <a:spcPts val="0"/>
              </a:spcBef>
              <a:spcAft>
                <a:spcPts val="0"/>
              </a:spcAft>
              <a:buNone/>
            </a:pPr>
            <a:r>
              <a:t/>
            </a:r>
            <a:endParaRPr/>
          </a:p>
          <a:p>
            <a:pPr indent="-342900" lvl="0" marL="457200" rtl="0" algn="l">
              <a:lnSpc>
                <a:spcPct val="90000"/>
              </a:lnSpc>
              <a:spcBef>
                <a:spcPts val="0"/>
              </a:spcBef>
              <a:spcAft>
                <a:spcPts val="0"/>
              </a:spcAft>
              <a:buSzPts val="1800"/>
              <a:buChar char="●"/>
            </a:pPr>
            <a:r>
              <a:rPr lang="en-US"/>
              <a:t>Send snapshots of cracks/potholes to server for a later processing</a:t>
            </a:r>
            <a:endParaRPr/>
          </a:p>
          <a:p>
            <a:pPr indent="0" lvl="0" marL="0" rtl="0" algn="l">
              <a:lnSpc>
                <a:spcPct val="90000"/>
              </a:lnSpc>
              <a:spcBef>
                <a:spcPts val="0"/>
              </a:spcBef>
              <a:spcAft>
                <a:spcPts val="0"/>
              </a:spcAft>
              <a:buNone/>
            </a:pPr>
            <a:r>
              <a:t/>
            </a:r>
            <a:endParaRPr/>
          </a:p>
          <a:p>
            <a:pPr indent="0" lvl="0" marL="0" rtl="0" algn="l">
              <a:lnSpc>
                <a:spcPct val="90000"/>
              </a:lnSpc>
              <a:spcBef>
                <a:spcPts val="0"/>
              </a:spcBef>
              <a:spcAft>
                <a:spcPts val="0"/>
              </a:spcAft>
              <a:buNone/>
            </a:pPr>
            <a:r>
              <a:rPr b="1" lang="en-US" sz="2400"/>
              <a:t>					</a:t>
            </a:r>
            <a:endParaRPr b="1" sz="2400"/>
          </a:p>
          <a:p>
            <a:pPr indent="0" lvl="0" marL="914400" rtl="0" algn="l">
              <a:lnSpc>
                <a:spcPct val="90000"/>
              </a:lnSpc>
              <a:spcBef>
                <a:spcPts val="0"/>
              </a:spcBef>
              <a:spcAft>
                <a:spcPts val="0"/>
              </a:spcAft>
              <a:buNone/>
            </a:pPr>
            <a:r>
              <a:t/>
            </a:r>
            <a:endParaRPr b="1"/>
          </a:p>
        </p:txBody>
      </p:sp>
      <p:pic>
        <p:nvPicPr>
          <p:cNvPr id="462" name="Google Shape;462;g7abc7786fd_1_0"/>
          <p:cNvPicPr preferRelativeResize="0"/>
          <p:nvPr/>
        </p:nvPicPr>
        <p:blipFill rotWithShape="1">
          <a:blip r:embed="rId3">
            <a:alphaModFix/>
          </a:blip>
          <a:srcRect b="20508" l="0" r="50330" t="0"/>
          <a:stretch/>
        </p:blipFill>
        <p:spPr>
          <a:xfrm>
            <a:off x="2446200" y="3337637"/>
            <a:ext cx="2521575" cy="2513175"/>
          </a:xfrm>
          <a:prstGeom prst="rect">
            <a:avLst/>
          </a:prstGeom>
          <a:noFill/>
          <a:ln>
            <a:noFill/>
          </a:ln>
        </p:spPr>
      </p:pic>
      <p:pic>
        <p:nvPicPr>
          <p:cNvPr id="463" name="Google Shape;463;g7abc7786fd_1_0"/>
          <p:cNvPicPr preferRelativeResize="0"/>
          <p:nvPr/>
        </p:nvPicPr>
        <p:blipFill rotWithShape="1">
          <a:blip r:embed="rId3">
            <a:alphaModFix/>
          </a:blip>
          <a:srcRect b="20506" l="50330" r="0" t="-1432"/>
          <a:stretch/>
        </p:blipFill>
        <p:spPr>
          <a:xfrm>
            <a:off x="7109550" y="3337638"/>
            <a:ext cx="2480107" cy="2513175"/>
          </a:xfrm>
          <a:prstGeom prst="rect">
            <a:avLst/>
          </a:prstGeom>
          <a:noFill/>
          <a:ln>
            <a:noFill/>
          </a:ln>
        </p:spPr>
      </p:pic>
      <p:sp>
        <p:nvSpPr>
          <p:cNvPr id="464" name="Google Shape;464;g7abc7786fd_1_0"/>
          <p:cNvSpPr txBox="1"/>
          <p:nvPr/>
        </p:nvSpPr>
        <p:spPr>
          <a:xfrm>
            <a:off x="2446200" y="5917725"/>
            <a:ext cx="28575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Nunito"/>
                <a:ea typeface="Nunito"/>
                <a:cs typeface="Nunito"/>
                <a:sym typeface="Nunito"/>
              </a:rPr>
              <a:t>Ground truth label before training </a:t>
            </a:r>
            <a:r>
              <a:rPr lang="en-US">
                <a:latin typeface="Nunito"/>
                <a:ea typeface="Nunito"/>
                <a:cs typeface="Nunito"/>
                <a:sym typeface="Nunito"/>
              </a:rPr>
              <a:t>yolo</a:t>
            </a:r>
            <a:r>
              <a:rPr lang="en-US">
                <a:latin typeface="Nunito"/>
                <a:ea typeface="Nunito"/>
                <a:cs typeface="Nunito"/>
                <a:sym typeface="Nunito"/>
              </a:rPr>
              <a:t> v2 weights</a:t>
            </a:r>
            <a:endParaRPr>
              <a:latin typeface="Nunito"/>
              <a:ea typeface="Nunito"/>
              <a:cs typeface="Nunito"/>
              <a:sym typeface="Nunito"/>
            </a:endParaRPr>
          </a:p>
        </p:txBody>
      </p:sp>
      <p:sp>
        <p:nvSpPr>
          <p:cNvPr id="465" name="Google Shape;465;g7abc7786fd_1_0"/>
          <p:cNvSpPr txBox="1"/>
          <p:nvPr/>
        </p:nvSpPr>
        <p:spPr>
          <a:xfrm>
            <a:off x="7109550" y="5917725"/>
            <a:ext cx="2857500" cy="67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Nunito"/>
                <a:ea typeface="Nunito"/>
                <a:cs typeface="Nunito"/>
                <a:sym typeface="Nunito"/>
              </a:rPr>
              <a:t>Bounding box generated  from inference</a:t>
            </a:r>
            <a:endParaRPr>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9" name="Shape 469"/>
        <p:cNvGrpSpPr/>
        <p:nvPr/>
      </p:nvGrpSpPr>
      <p:grpSpPr>
        <a:xfrm>
          <a:off x="0" y="0"/>
          <a:ext cx="0" cy="0"/>
          <a:chOff x="0" y="0"/>
          <a:chExt cx="0" cy="0"/>
        </a:xfrm>
      </p:grpSpPr>
      <p:sp>
        <p:nvSpPr>
          <p:cNvPr id="470" name="Google Shape;470;g6c469d9094_0_75"/>
          <p:cNvSpPr txBox="1"/>
          <p:nvPr>
            <p:ph type="title"/>
          </p:nvPr>
        </p:nvSpPr>
        <p:spPr>
          <a:xfrm>
            <a:off x="796575" y="1832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Testing for Overfitting Example</a:t>
            </a:r>
            <a:endParaRPr/>
          </a:p>
        </p:txBody>
      </p:sp>
      <p:pic>
        <p:nvPicPr>
          <p:cNvPr id="471" name="Google Shape;471;g6c469d9094_0_75"/>
          <p:cNvPicPr preferRelativeResize="0"/>
          <p:nvPr/>
        </p:nvPicPr>
        <p:blipFill rotWithShape="1">
          <a:blip r:embed="rId3">
            <a:alphaModFix/>
          </a:blip>
          <a:srcRect b="26805" l="0" r="66717" t="2672"/>
          <a:stretch/>
        </p:blipFill>
        <p:spPr>
          <a:xfrm>
            <a:off x="246975" y="1633875"/>
            <a:ext cx="3393401" cy="3429001"/>
          </a:xfrm>
          <a:prstGeom prst="rect">
            <a:avLst/>
          </a:prstGeom>
          <a:noFill/>
          <a:ln>
            <a:noFill/>
          </a:ln>
        </p:spPr>
      </p:pic>
      <p:sp>
        <p:nvSpPr>
          <p:cNvPr id="472" name="Google Shape;472;g6c469d9094_0_75"/>
          <p:cNvSpPr txBox="1"/>
          <p:nvPr/>
        </p:nvSpPr>
        <p:spPr>
          <a:xfrm>
            <a:off x="246975" y="5187825"/>
            <a:ext cx="3515100" cy="120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Times New Roman"/>
                <a:ea typeface="Times New Roman"/>
                <a:cs typeface="Times New Roman"/>
                <a:sym typeface="Times New Roman"/>
              </a:rPr>
              <a:t>Training Images: </a:t>
            </a:r>
            <a:r>
              <a:rPr lang="en-US" sz="2200">
                <a:latin typeface="Times New Roman"/>
                <a:ea typeface="Times New Roman"/>
                <a:cs typeface="Times New Roman"/>
                <a:sym typeface="Times New Roman"/>
              </a:rPr>
              <a:t>1488</a:t>
            </a:r>
            <a:endParaRPr sz="2200">
              <a:latin typeface="Times New Roman"/>
              <a:ea typeface="Times New Roman"/>
              <a:cs typeface="Times New Roman"/>
              <a:sym typeface="Times New Roman"/>
            </a:endParaRPr>
          </a:p>
          <a:p>
            <a:pPr indent="0" lvl="0" marL="0" rtl="0" algn="ctr">
              <a:spcBef>
                <a:spcPts val="0"/>
              </a:spcBef>
              <a:spcAft>
                <a:spcPts val="0"/>
              </a:spcAft>
              <a:buNone/>
            </a:pPr>
            <a:r>
              <a:rPr b="1" lang="en-US" sz="2200">
                <a:latin typeface="Times New Roman"/>
                <a:ea typeface="Times New Roman"/>
                <a:cs typeface="Times New Roman"/>
                <a:sym typeface="Times New Roman"/>
              </a:rPr>
              <a:t>Epochs:</a:t>
            </a:r>
            <a:r>
              <a:rPr lang="en-US" sz="2200">
                <a:latin typeface="Times New Roman"/>
                <a:ea typeface="Times New Roman"/>
                <a:cs typeface="Times New Roman"/>
                <a:sym typeface="Times New Roman"/>
              </a:rPr>
              <a:t> 526</a:t>
            </a:r>
            <a:endParaRPr sz="2200">
              <a:latin typeface="Times New Roman"/>
              <a:ea typeface="Times New Roman"/>
              <a:cs typeface="Times New Roman"/>
              <a:sym typeface="Times New Roman"/>
            </a:endParaRPr>
          </a:p>
          <a:p>
            <a:pPr indent="0" lvl="0" marL="0" rtl="0" algn="ctr">
              <a:spcBef>
                <a:spcPts val="0"/>
              </a:spcBef>
              <a:spcAft>
                <a:spcPts val="0"/>
              </a:spcAft>
              <a:buNone/>
            </a:pPr>
            <a:r>
              <a:rPr b="1" lang="en-US" sz="2200">
                <a:latin typeface="Times New Roman"/>
                <a:ea typeface="Times New Roman"/>
                <a:cs typeface="Times New Roman"/>
                <a:sym typeface="Times New Roman"/>
              </a:rPr>
              <a:t>Confidence Interval: </a:t>
            </a:r>
            <a:r>
              <a:rPr lang="en-US" sz="2200">
                <a:latin typeface="Times New Roman"/>
                <a:ea typeface="Times New Roman"/>
                <a:cs typeface="Times New Roman"/>
                <a:sym typeface="Times New Roman"/>
              </a:rPr>
              <a:t>N/A</a:t>
            </a:r>
            <a:endParaRPr sz="2200">
              <a:latin typeface="Times New Roman"/>
              <a:ea typeface="Times New Roman"/>
              <a:cs typeface="Times New Roman"/>
              <a:sym typeface="Times New Roman"/>
            </a:endParaRPr>
          </a:p>
        </p:txBody>
      </p:sp>
      <p:sp>
        <p:nvSpPr>
          <p:cNvPr id="473" name="Google Shape;473;g6c469d9094_0_75"/>
          <p:cNvSpPr txBox="1"/>
          <p:nvPr/>
        </p:nvSpPr>
        <p:spPr>
          <a:xfrm>
            <a:off x="3762075" y="5187825"/>
            <a:ext cx="4136700" cy="1171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Times New Roman"/>
                <a:ea typeface="Times New Roman"/>
                <a:cs typeface="Times New Roman"/>
                <a:sym typeface="Times New Roman"/>
              </a:rPr>
              <a:t>Training Images:</a:t>
            </a:r>
            <a:r>
              <a:rPr lang="en-US" sz="2200">
                <a:latin typeface="Times New Roman"/>
                <a:ea typeface="Times New Roman"/>
                <a:cs typeface="Times New Roman"/>
                <a:sym typeface="Times New Roman"/>
              </a:rPr>
              <a:t> 1488</a:t>
            </a:r>
            <a:endParaRPr sz="2200">
              <a:latin typeface="Times New Roman"/>
              <a:ea typeface="Times New Roman"/>
              <a:cs typeface="Times New Roman"/>
              <a:sym typeface="Times New Roman"/>
            </a:endParaRPr>
          </a:p>
          <a:p>
            <a:pPr indent="0" lvl="0" marL="0" rtl="0" algn="ctr">
              <a:spcBef>
                <a:spcPts val="0"/>
              </a:spcBef>
              <a:spcAft>
                <a:spcPts val="0"/>
              </a:spcAft>
              <a:buNone/>
            </a:pPr>
            <a:r>
              <a:rPr b="1" lang="en-US" sz="2200">
                <a:latin typeface="Times New Roman"/>
                <a:ea typeface="Times New Roman"/>
                <a:cs typeface="Times New Roman"/>
                <a:sym typeface="Times New Roman"/>
              </a:rPr>
              <a:t>Epochs:</a:t>
            </a:r>
            <a:r>
              <a:rPr lang="en-US" sz="2200">
                <a:latin typeface="Times New Roman"/>
                <a:ea typeface="Times New Roman"/>
                <a:cs typeface="Times New Roman"/>
                <a:sym typeface="Times New Roman"/>
              </a:rPr>
              <a:t> 789</a:t>
            </a:r>
            <a:endParaRPr sz="2200">
              <a:latin typeface="Times New Roman"/>
              <a:ea typeface="Times New Roman"/>
              <a:cs typeface="Times New Roman"/>
              <a:sym typeface="Times New Roman"/>
            </a:endParaRPr>
          </a:p>
          <a:p>
            <a:pPr indent="0" lvl="0" marL="0" rtl="0" algn="ctr">
              <a:spcBef>
                <a:spcPts val="0"/>
              </a:spcBef>
              <a:spcAft>
                <a:spcPts val="0"/>
              </a:spcAft>
              <a:buNone/>
            </a:pPr>
            <a:r>
              <a:rPr b="1" lang="en-US" sz="2200">
                <a:latin typeface="Times New Roman"/>
                <a:ea typeface="Times New Roman"/>
                <a:cs typeface="Times New Roman"/>
                <a:sym typeface="Times New Roman"/>
              </a:rPr>
              <a:t>Confidence Interval:</a:t>
            </a:r>
            <a:r>
              <a:rPr lang="en-US" sz="2200">
                <a:latin typeface="Times New Roman"/>
                <a:ea typeface="Times New Roman"/>
                <a:cs typeface="Times New Roman"/>
                <a:sym typeface="Times New Roman"/>
              </a:rPr>
              <a:t> 0.6786</a:t>
            </a:r>
            <a:endParaRPr sz="2200">
              <a:latin typeface="Times New Roman"/>
              <a:ea typeface="Times New Roman"/>
              <a:cs typeface="Times New Roman"/>
              <a:sym typeface="Times New Roman"/>
            </a:endParaRPr>
          </a:p>
        </p:txBody>
      </p:sp>
      <p:sp>
        <p:nvSpPr>
          <p:cNvPr id="474" name="Google Shape;474;g6c469d9094_0_75"/>
          <p:cNvSpPr txBox="1"/>
          <p:nvPr/>
        </p:nvSpPr>
        <p:spPr>
          <a:xfrm>
            <a:off x="7898775" y="5146125"/>
            <a:ext cx="3897600" cy="125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Times New Roman"/>
                <a:ea typeface="Times New Roman"/>
                <a:cs typeface="Times New Roman"/>
                <a:sym typeface="Times New Roman"/>
              </a:rPr>
              <a:t>Training Images: </a:t>
            </a:r>
            <a:r>
              <a:rPr lang="en-US" sz="2200">
                <a:latin typeface="Times New Roman"/>
                <a:ea typeface="Times New Roman"/>
                <a:cs typeface="Times New Roman"/>
                <a:sym typeface="Times New Roman"/>
              </a:rPr>
              <a:t>1488</a:t>
            </a:r>
            <a:endParaRPr sz="2200">
              <a:latin typeface="Times New Roman"/>
              <a:ea typeface="Times New Roman"/>
              <a:cs typeface="Times New Roman"/>
              <a:sym typeface="Times New Roman"/>
            </a:endParaRPr>
          </a:p>
          <a:p>
            <a:pPr indent="0" lvl="0" marL="0" rtl="0" algn="ctr">
              <a:spcBef>
                <a:spcPts val="0"/>
              </a:spcBef>
              <a:spcAft>
                <a:spcPts val="0"/>
              </a:spcAft>
              <a:buNone/>
            </a:pPr>
            <a:r>
              <a:rPr b="1" lang="en-US" sz="2200">
                <a:latin typeface="Times New Roman"/>
                <a:ea typeface="Times New Roman"/>
                <a:cs typeface="Times New Roman"/>
                <a:sym typeface="Times New Roman"/>
              </a:rPr>
              <a:t>Epochs: </a:t>
            </a:r>
            <a:r>
              <a:rPr lang="en-US" sz="2200">
                <a:latin typeface="Times New Roman"/>
                <a:ea typeface="Times New Roman"/>
                <a:cs typeface="Times New Roman"/>
                <a:sym typeface="Times New Roman"/>
              </a:rPr>
              <a:t>1052</a:t>
            </a:r>
            <a:endParaRPr sz="2200">
              <a:latin typeface="Times New Roman"/>
              <a:ea typeface="Times New Roman"/>
              <a:cs typeface="Times New Roman"/>
              <a:sym typeface="Times New Roman"/>
            </a:endParaRPr>
          </a:p>
          <a:p>
            <a:pPr indent="0" lvl="0" marL="0" rtl="0" algn="ctr">
              <a:spcBef>
                <a:spcPts val="0"/>
              </a:spcBef>
              <a:spcAft>
                <a:spcPts val="0"/>
              </a:spcAft>
              <a:buNone/>
            </a:pPr>
            <a:r>
              <a:rPr b="1" lang="en-US" sz="2200">
                <a:latin typeface="Times New Roman"/>
                <a:ea typeface="Times New Roman"/>
                <a:cs typeface="Times New Roman"/>
                <a:sym typeface="Times New Roman"/>
              </a:rPr>
              <a:t>Confidence Interval:</a:t>
            </a:r>
            <a:r>
              <a:rPr lang="en-US" sz="2200">
                <a:latin typeface="Times New Roman"/>
                <a:ea typeface="Times New Roman"/>
                <a:cs typeface="Times New Roman"/>
                <a:sym typeface="Times New Roman"/>
              </a:rPr>
              <a:t> 0.6660</a:t>
            </a:r>
            <a:endParaRPr sz="2200">
              <a:latin typeface="Times New Roman"/>
              <a:ea typeface="Times New Roman"/>
              <a:cs typeface="Times New Roman"/>
              <a:sym typeface="Times New Roman"/>
            </a:endParaRPr>
          </a:p>
        </p:txBody>
      </p:sp>
      <p:pic>
        <p:nvPicPr>
          <p:cNvPr id="475" name="Google Shape;475;g6c469d9094_0_75"/>
          <p:cNvPicPr preferRelativeResize="0"/>
          <p:nvPr/>
        </p:nvPicPr>
        <p:blipFill rotWithShape="1">
          <a:blip r:embed="rId3">
            <a:alphaModFix/>
          </a:blip>
          <a:srcRect b="26803" l="33305" r="33412" t="3359"/>
          <a:stretch/>
        </p:blipFill>
        <p:spPr>
          <a:xfrm>
            <a:off x="4152777" y="1650525"/>
            <a:ext cx="3393401" cy="3395700"/>
          </a:xfrm>
          <a:prstGeom prst="rect">
            <a:avLst/>
          </a:prstGeom>
          <a:noFill/>
          <a:ln>
            <a:noFill/>
          </a:ln>
        </p:spPr>
      </p:pic>
      <p:pic>
        <p:nvPicPr>
          <p:cNvPr id="476" name="Google Shape;476;g6c469d9094_0_75"/>
          <p:cNvPicPr preferRelativeResize="0"/>
          <p:nvPr/>
        </p:nvPicPr>
        <p:blipFill rotWithShape="1">
          <a:blip r:embed="rId3">
            <a:alphaModFix/>
          </a:blip>
          <a:srcRect b="26803" l="66717" r="0" t="3359"/>
          <a:stretch/>
        </p:blipFill>
        <p:spPr>
          <a:xfrm>
            <a:off x="8199925" y="1650525"/>
            <a:ext cx="3393401" cy="33957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g6c469d9094_3_81"/>
          <p:cNvSpPr txBox="1"/>
          <p:nvPr>
            <p:ph type="title"/>
          </p:nvPr>
        </p:nvSpPr>
        <p:spPr>
          <a:xfrm>
            <a:off x="838200" y="26987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Looking Ahead</a:t>
            </a:r>
            <a:endParaRPr/>
          </a:p>
        </p:txBody>
      </p:sp>
      <p:sp>
        <p:nvSpPr>
          <p:cNvPr id="482" name="Google Shape;482;g6c469d9094_3_81"/>
          <p:cNvSpPr txBox="1"/>
          <p:nvPr>
            <p:ph idx="1" type="body"/>
          </p:nvPr>
        </p:nvSpPr>
        <p:spPr>
          <a:xfrm>
            <a:off x="774550" y="1666500"/>
            <a:ext cx="7242300" cy="4351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SzPts val="1800"/>
              <a:buChar char="●"/>
            </a:pPr>
            <a:r>
              <a:rPr lang="en-US"/>
              <a:t>What we are done with</a:t>
            </a:r>
            <a:endParaRPr/>
          </a:p>
          <a:p>
            <a:pPr indent="-342900" lvl="1" marL="914400" rtl="0" algn="l">
              <a:spcBef>
                <a:spcPts val="0"/>
              </a:spcBef>
              <a:spcAft>
                <a:spcPts val="0"/>
              </a:spcAft>
              <a:buSzPts val="1800"/>
              <a:buChar char="○"/>
            </a:pPr>
            <a:r>
              <a:rPr lang="en-US"/>
              <a:t>Setting up the environment</a:t>
            </a:r>
            <a:endParaRPr/>
          </a:p>
          <a:p>
            <a:pPr indent="-342900" lvl="1" marL="914400" rtl="0" algn="l">
              <a:spcBef>
                <a:spcPts val="0"/>
              </a:spcBef>
              <a:spcAft>
                <a:spcPts val="0"/>
              </a:spcAft>
              <a:buSzPts val="1800"/>
              <a:buChar char="○"/>
            </a:pPr>
            <a:r>
              <a:rPr lang="en-US"/>
              <a:t>Researching detection algorithms</a:t>
            </a:r>
            <a:endParaRPr/>
          </a:p>
          <a:p>
            <a:pPr indent="-342900" lvl="1" marL="914400" rtl="0" algn="l">
              <a:spcBef>
                <a:spcPts val="0"/>
              </a:spcBef>
              <a:spcAft>
                <a:spcPts val="0"/>
              </a:spcAft>
              <a:buSzPts val="1800"/>
              <a:buChar char="○"/>
            </a:pPr>
            <a:r>
              <a:rPr lang="en-US"/>
              <a:t>Choosing our software and tools</a:t>
            </a:r>
            <a:endParaRPr/>
          </a:p>
          <a:p>
            <a:pPr indent="-342900" lvl="1" marL="914400" rtl="0" algn="l">
              <a:spcBef>
                <a:spcPts val="0"/>
              </a:spcBef>
              <a:spcAft>
                <a:spcPts val="0"/>
              </a:spcAft>
              <a:buSzPts val="1800"/>
              <a:buChar char="○"/>
            </a:pPr>
            <a:r>
              <a:rPr lang="en-US"/>
              <a:t>Starting to create our own data set for training</a:t>
            </a:r>
            <a:endParaRPr/>
          </a:p>
          <a:p>
            <a:pPr indent="-342900" lvl="1" marL="914400" rtl="0" algn="l">
              <a:spcBef>
                <a:spcPts val="0"/>
              </a:spcBef>
              <a:spcAft>
                <a:spcPts val="0"/>
              </a:spcAft>
              <a:buSzPts val="1800"/>
              <a:buChar char="○"/>
            </a:pPr>
            <a:r>
              <a:rPr lang="en-US"/>
              <a:t>Setting up server</a:t>
            </a:r>
            <a:endParaRPr/>
          </a:p>
          <a:p>
            <a:pPr indent="-342900" lvl="1" marL="914400" rtl="0" algn="l">
              <a:spcBef>
                <a:spcPts val="0"/>
              </a:spcBef>
              <a:spcAft>
                <a:spcPts val="0"/>
              </a:spcAft>
              <a:buSzPts val="1800"/>
              <a:buChar char="○"/>
            </a:pPr>
            <a:r>
              <a:rPr lang="en-US"/>
              <a:t>Experimenting with image transmission to and from the server</a:t>
            </a:r>
            <a:endParaRPr/>
          </a:p>
          <a:p>
            <a:pPr indent="-342900" lvl="1" marL="914400" rtl="0" algn="l">
              <a:spcBef>
                <a:spcPts val="0"/>
              </a:spcBef>
              <a:spcAft>
                <a:spcPts val="0"/>
              </a:spcAft>
              <a:buSzPts val="1800"/>
              <a:buChar char="○"/>
            </a:pPr>
            <a:r>
              <a:rPr lang="en-US"/>
              <a:t>Trained a model using an existing dataset</a:t>
            </a:r>
            <a:endParaRPr/>
          </a:p>
          <a:p>
            <a:pPr indent="-342900" lvl="1" marL="914400" rtl="0" algn="l">
              <a:spcBef>
                <a:spcPts val="0"/>
              </a:spcBef>
              <a:spcAft>
                <a:spcPts val="0"/>
              </a:spcAft>
              <a:buSzPts val="1800"/>
              <a:buChar char="○"/>
            </a:pPr>
            <a:r>
              <a:rPr lang="en-US"/>
              <a:t>Created video examples to test trained model</a:t>
            </a:r>
            <a:endParaRPr/>
          </a:p>
          <a:p>
            <a:pPr indent="0" lvl="0" marL="914400" rtl="0" algn="l">
              <a:spcBef>
                <a:spcPts val="1000"/>
              </a:spcBef>
              <a:spcAft>
                <a:spcPts val="0"/>
              </a:spcAft>
              <a:buNone/>
            </a:pPr>
            <a:r>
              <a:t/>
            </a:r>
            <a:endParaRPr/>
          </a:p>
          <a:p>
            <a:pPr indent="-342900" lvl="0" marL="457200" rtl="0" algn="l">
              <a:spcBef>
                <a:spcPts val="1000"/>
              </a:spcBef>
              <a:spcAft>
                <a:spcPts val="0"/>
              </a:spcAft>
              <a:buSzPts val="1800"/>
              <a:buChar char="●"/>
            </a:pPr>
            <a:r>
              <a:rPr lang="en-US"/>
              <a:t>What needs to be done</a:t>
            </a:r>
            <a:endParaRPr/>
          </a:p>
          <a:p>
            <a:pPr indent="-342900" lvl="1" marL="914400" rtl="0" algn="l">
              <a:spcBef>
                <a:spcPts val="0"/>
              </a:spcBef>
              <a:spcAft>
                <a:spcPts val="0"/>
              </a:spcAft>
              <a:buSzPts val="1800"/>
              <a:buChar char="○"/>
            </a:pPr>
            <a:r>
              <a:rPr lang="en-US"/>
              <a:t>Convert </a:t>
            </a:r>
            <a:r>
              <a:rPr lang="en-US"/>
              <a:t>Tensorflow</a:t>
            </a:r>
            <a:r>
              <a:rPr lang="en-US"/>
              <a:t> model to Tensorflow Lite</a:t>
            </a:r>
            <a:endParaRPr/>
          </a:p>
          <a:p>
            <a:pPr indent="-342900" lvl="1" marL="914400" rtl="0" algn="l">
              <a:spcBef>
                <a:spcPts val="0"/>
              </a:spcBef>
              <a:spcAft>
                <a:spcPts val="0"/>
              </a:spcAft>
              <a:buSzPts val="1800"/>
              <a:buChar char="○"/>
            </a:pPr>
            <a:r>
              <a:rPr lang="en-US"/>
              <a:t>Train our detection algorithm with a custom dataset</a:t>
            </a:r>
            <a:endParaRPr/>
          </a:p>
          <a:p>
            <a:pPr indent="-342900" lvl="1" marL="914400" rtl="0" algn="l">
              <a:spcBef>
                <a:spcPts val="0"/>
              </a:spcBef>
              <a:spcAft>
                <a:spcPts val="0"/>
              </a:spcAft>
              <a:buSzPts val="1800"/>
              <a:buChar char="○"/>
            </a:pPr>
            <a:r>
              <a:rPr lang="en-US"/>
              <a:t>Develop Android component</a:t>
            </a:r>
            <a:endParaRPr/>
          </a:p>
          <a:p>
            <a:pPr indent="-342900" lvl="1" marL="914400" rtl="0" algn="l">
              <a:spcBef>
                <a:spcPts val="0"/>
              </a:spcBef>
              <a:spcAft>
                <a:spcPts val="0"/>
              </a:spcAft>
              <a:buSzPts val="1800"/>
              <a:buChar char="○"/>
            </a:pPr>
            <a:r>
              <a:rPr lang="en-US"/>
              <a:t>Develop web-UI for displaying data</a:t>
            </a:r>
            <a:endParaRPr/>
          </a:p>
          <a:p>
            <a:pPr indent="-342900" lvl="1" marL="914400" rtl="0" algn="l">
              <a:spcBef>
                <a:spcPts val="0"/>
              </a:spcBef>
              <a:spcAft>
                <a:spcPts val="0"/>
              </a:spcAft>
              <a:buSzPts val="1800"/>
              <a:buChar char="○"/>
            </a:pPr>
            <a:r>
              <a:rPr lang="en-US"/>
              <a:t>Integrate the UI, server, and algorithm into one functioning application</a:t>
            </a:r>
            <a:endParaRPr/>
          </a:p>
          <a:p>
            <a:pPr indent="-342900" lvl="1" marL="914400" rtl="0" algn="l">
              <a:spcBef>
                <a:spcPts val="0"/>
              </a:spcBef>
              <a:spcAft>
                <a:spcPts val="0"/>
              </a:spcAft>
              <a:buSzPts val="1800"/>
              <a:buChar char="○"/>
            </a:pPr>
            <a:r>
              <a:rPr lang="en-US"/>
              <a:t>Research and develop classification algorithm</a:t>
            </a:r>
            <a:endParaRPr/>
          </a:p>
        </p:txBody>
      </p:sp>
      <p:pic>
        <p:nvPicPr>
          <p:cNvPr id="483" name="Google Shape;483;g6c469d9094_3_81"/>
          <p:cNvPicPr preferRelativeResize="0"/>
          <p:nvPr/>
        </p:nvPicPr>
        <p:blipFill>
          <a:blip r:embed="rId3">
            <a:alphaModFix/>
          </a:blip>
          <a:stretch>
            <a:fillRect/>
          </a:stretch>
        </p:blipFill>
        <p:spPr>
          <a:xfrm>
            <a:off x="8407925" y="1370273"/>
            <a:ext cx="3120900" cy="46474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g6c469d9094_3_6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Team Member Contributions</a:t>
            </a:r>
            <a:endParaRPr/>
          </a:p>
        </p:txBody>
      </p:sp>
      <p:pic>
        <p:nvPicPr>
          <p:cNvPr id="489" name="Google Shape;489;g6c469d9094_3_67"/>
          <p:cNvPicPr preferRelativeResize="0"/>
          <p:nvPr/>
        </p:nvPicPr>
        <p:blipFill>
          <a:blip r:embed="rId3">
            <a:alphaModFix/>
          </a:blip>
          <a:stretch>
            <a:fillRect/>
          </a:stretch>
        </p:blipFill>
        <p:spPr>
          <a:xfrm>
            <a:off x="327025" y="1827350"/>
            <a:ext cx="2087415" cy="2142200"/>
          </a:xfrm>
          <a:prstGeom prst="rect">
            <a:avLst/>
          </a:prstGeom>
          <a:noFill/>
          <a:ln>
            <a:noFill/>
          </a:ln>
        </p:spPr>
      </p:pic>
      <p:pic>
        <p:nvPicPr>
          <p:cNvPr id="490" name="Google Shape;490;g6c469d9094_3_67"/>
          <p:cNvPicPr preferRelativeResize="0"/>
          <p:nvPr/>
        </p:nvPicPr>
        <p:blipFill>
          <a:blip r:embed="rId4">
            <a:alphaModFix/>
          </a:blip>
          <a:stretch>
            <a:fillRect/>
          </a:stretch>
        </p:blipFill>
        <p:spPr>
          <a:xfrm>
            <a:off x="3263050" y="1882925"/>
            <a:ext cx="2170950" cy="2142191"/>
          </a:xfrm>
          <a:prstGeom prst="rect">
            <a:avLst/>
          </a:prstGeom>
          <a:noFill/>
          <a:ln>
            <a:noFill/>
          </a:ln>
        </p:spPr>
      </p:pic>
      <p:pic>
        <p:nvPicPr>
          <p:cNvPr id="491" name="Google Shape;491;g6c469d9094_3_67"/>
          <p:cNvPicPr preferRelativeResize="0"/>
          <p:nvPr/>
        </p:nvPicPr>
        <p:blipFill>
          <a:blip r:embed="rId5">
            <a:alphaModFix/>
          </a:blip>
          <a:stretch>
            <a:fillRect/>
          </a:stretch>
        </p:blipFill>
        <p:spPr>
          <a:xfrm>
            <a:off x="6184900" y="1856775"/>
            <a:ext cx="2170950" cy="2182591"/>
          </a:xfrm>
          <a:prstGeom prst="rect">
            <a:avLst/>
          </a:prstGeom>
          <a:noFill/>
          <a:ln>
            <a:noFill/>
          </a:ln>
        </p:spPr>
      </p:pic>
      <p:sp>
        <p:nvSpPr>
          <p:cNvPr id="492" name="Google Shape;492;g6c469d9094_3_67"/>
          <p:cNvSpPr txBox="1"/>
          <p:nvPr/>
        </p:nvSpPr>
        <p:spPr>
          <a:xfrm>
            <a:off x="0" y="4264625"/>
            <a:ext cx="3000300" cy="20373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0"/>
              </a:spcBef>
              <a:spcAft>
                <a:spcPts val="0"/>
              </a:spcAft>
              <a:buNone/>
            </a:pPr>
            <a:r>
              <a:t/>
            </a:r>
            <a:endParaRPr b="1" sz="1700">
              <a:solidFill>
                <a:schemeClr val="dk2"/>
              </a:solidFill>
              <a:latin typeface="Nunito"/>
              <a:ea typeface="Nunito"/>
              <a:cs typeface="Nunito"/>
              <a:sym typeface="Nunito"/>
            </a:endParaRPr>
          </a:p>
          <a:p>
            <a:pPr indent="-342900" lvl="0" marL="457200" rtl="0" algn="l">
              <a:lnSpc>
                <a:spcPct val="90000"/>
              </a:lnSpc>
              <a:spcBef>
                <a:spcPts val="0"/>
              </a:spcBef>
              <a:spcAft>
                <a:spcPts val="0"/>
              </a:spcAft>
              <a:buClr>
                <a:schemeClr val="dk1"/>
              </a:buClr>
              <a:buSzPts val="1800"/>
              <a:buFont typeface="Nunito"/>
              <a:buChar char="●"/>
            </a:pPr>
            <a:r>
              <a:rPr lang="en-US" sz="1500">
                <a:solidFill>
                  <a:schemeClr val="dk2"/>
                </a:solidFill>
                <a:latin typeface="Nunito"/>
                <a:ea typeface="Nunito"/>
                <a:cs typeface="Nunito"/>
                <a:sym typeface="Nunito"/>
              </a:rPr>
              <a:t>Identified Deep Learning Training Environment</a:t>
            </a:r>
            <a:endParaRPr sz="1500">
              <a:solidFill>
                <a:schemeClr val="dk2"/>
              </a:solidFill>
              <a:latin typeface="Nunito"/>
              <a:ea typeface="Nunito"/>
              <a:cs typeface="Nunito"/>
              <a:sym typeface="Nunito"/>
            </a:endParaRPr>
          </a:p>
          <a:p>
            <a:pPr indent="-342900" lvl="0" marL="457200" rtl="0" algn="l">
              <a:lnSpc>
                <a:spcPct val="90000"/>
              </a:lnSpc>
              <a:spcBef>
                <a:spcPts val="0"/>
              </a:spcBef>
              <a:spcAft>
                <a:spcPts val="0"/>
              </a:spcAft>
              <a:buClr>
                <a:schemeClr val="dk1"/>
              </a:buClr>
              <a:buSzPts val="1800"/>
              <a:buFont typeface="Nunito"/>
              <a:buChar char="●"/>
            </a:pPr>
            <a:r>
              <a:rPr lang="en-US" sz="1500">
                <a:solidFill>
                  <a:schemeClr val="dk2"/>
                </a:solidFill>
                <a:latin typeface="Nunito"/>
                <a:ea typeface="Nunito"/>
                <a:cs typeface="Nunito"/>
                <a:sym typeface="Nunito"/>
              </a:rPr>
              <a:t>Trained Custom Object Detection Model</a:t>
            </a:r>
            <a:endParaRPr sz="1500">
              <a:solidFill>
                <a:schemeClr val="dk2"/>
              </a:solidFill>
              <a:latin typeface="Nunito"/>
              <a:ea typeface="Nunito"/>
              <a:cs typeface="Nunito"/>
              <a:sym typeface="Nunito"/>
            </a:endParaRPr>
          </a:p>
          <a:p>
            <a:pPr indent="-323850" lvl="0" marL="457200" rtl="0" algn="l">
              <a:lnSpc>
                <a:spcPct val="90000"/>
              </a:lnSpc>
              <a:spcBef>
                <a:spcPts val="0"/>
              </a:spcBef>
              <a:spcAft>
                <a:spcPts val="0"/>
              </a:spcAft>
              <a:buClr>
                <a:schemeClr val="dk1"/>
              </a:buClr>
              <a:buSzPts val="1500"/>
              <a:buFont typeface="Nunito"/>
              <a:buChar char="●"/>
            </a:pPr>
            <a:r>
              <a:rPr lang="en-US" sz="1500">
                <a:solidFill>
                  <a:schemeClr val="dk2"/>
                </a:solidFill>
                <a:latin typeface="Nunito"/>
                <a:ea typeface="Nunito"/>
                <a:cs typeface="Nunito"/>
                <a:sym typeface="Nunito"/>
              </a:rPr>
              <a:t>Helped identify chosen detection algorithm</a:t>
            </a:r>
            <a:endParaRPr sz="1500">
              <a:solidFill>
                <a:schemeClr val="dk2"/>
              </a:solidFill>
              <a:latin typeface="Nunito"/>
              <a:ea typeface="Nunito"/>
              <a:cs typeface="Nunito"/>
              <a:sym typeface="Nunito"/>
            </a:endParaRPr>
          </a:p>
          <a:p>
            <a:pPr indent="-323850" lvl="0" marL="457200" rtl="0" algn="l">
              <a:lnSpc>
                <a:spcPct val="90000"/>
              </a:lnSpc>
              <a:spcBef>
                <a:spcPts val="0"/>
              </a:spcBef>
              <a:spcAft>
                <a:spcPts val="0"/>
              </a:spcAft>
              <a:buClr>
                <a:schemeClr val="dk1"/>
              </a:buClr>
              <a:buSzPts val="1500"/>
              <a:buFont typeface="Nunito"/>
              <a:buChar char="●"/>
            </a:pPr>
            <a:r>
              <a:rPr lang="en-US" sz="1500">
                <a:solidFill>
                  <a:schemeClr val="dk2"/>
                </a:solidFill>
                <a:latin typeface="Nunito"/>
                <a:ea typeface="Nunito"/>
                <a:cs typeface="Nunito"/>
                <a:sym typeface="Nunito"/>
              </a:rPr>
              <a:t>Set up training environment</a:t>
            </a:r>
            <a:endParaRPr sz="1500">
              <a:solidFill>
                <a:schemeClr val="dk2"/>
              </a:solidFill>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
        <p:nvSpPr>
          <p:cNvPr id="493" name="Google Shape;493;g6c469d9094_3_67"/>
          <p:cNvSpPr txBox="1"/>
          <p:nvPr/>
        </p:nvSpPr>
        <p:spPr>
          <a:xfrm>
            <a:off x="6127600" y="4296375"/>
            <a:ext cx="2544600" cy="20373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0"/>
              </a:spcBef>
              <a:spcAft>
                <a:spcPts val="0"/>
              </a:spcAft>
              <a:buNone/>
            </a:pPr>
            <a:r>
              <a:t/>
            </a:r>
            <a:endParaRPr b="1" sz="1700">
              <a:solidFill>
                <a:schemeClr val="dk2"/>
              </a:solidFill>
              <a:latin typeface="Nunito"/>
              <a:ea typeface="Nunito"/>
              <a:cs typeface="Nunito"/>
              <a:sym typeface="Nunito"/>
            </a:endParaRPr>
          </a:p>
          <a:p>
            <a:pPr indent="-342900" lvl="0" marL="457200" rtl="0" algn="l">
              <a:lnSpc>
                <a:spcPct val="90000"/>
              </a:lnSpc>
              <a:spcBef>
                <a:spcPts val="0"/>
              </a:spcBef>
              <a:spcAft>
                <a:spcPts val="0"/>
              </a:spcAft>
              <a:buClr>
                <a:schemeClr val="dk1"/>
              </a:buClr>
              <a:buSzPts val="1800"/>
              <a:buFont typeface="Nunito"/>
              <a:buChar char="●"/>
            </a:pPr>
            <a:r>
              <a:rPr lang="en-US" sz="1500">
                <a:solidFill>
                  <a:schemeClr val="dk2"/>
                </a:solidFill>
                <a:latin typeface="Nunito"/>
                <a:ea typeface="Nunito"/>
                <a:cs typeface="Nunito"/>
                <a:sym typeface="Nunito"/>
              </a:rPr>
              <a:t>Helped identify chosen detection algorithm</a:t>
            </a:r>
            <a:endParaRPr sz="1500">
              <a:solidFill>
                <a:schemeClr val="dk2"/>
              </a:solidFill>
              <a:latin typeface="Nunito"/>
              <a:ea typeface="Nunito"/>
              <a:cs typeface="Nunito"/>
              <a:sym typeface="Nunito"/>
            </a:endParaRPr>
          </a:p>
          <a:p>
            <a:pPr indent="-323850" lvl="0" marL="457200" rtl="0" algn="l">
              <a:lnSpc>
                <a:spcPct val="90000"/>
              </a:lnSpc>
              <a:spcBef>
                <a:spcPts val="0"/>
              </a:spcBef>
              <a:spcAft>
                <a:spcPts val="0"/>
              </a:spcAft>
              <a:buClr>
                <a:schemeClr val="dk1"/>
              </a:buClr>
              <a:buSzPts val="1500"/>
              <a:buFont typeface="Nunito"/>
              <a:buChar char="●"/>
            </a:pPr>
            <a:r>
              <a:rPr lang="en-US" sz="1500">
                <a:solidFill>
                  <a:schemeClr val="dk2"/>
                </a:solidFill>
                <a:latin typeface="Nunito"/>
                <a:ea typeface="Nunito"/>
                <a:cs typeface="Nunito"/>
                <a:sym typeface="Nunito"/>
              </a:rPr>
              <a:t>Created prototype videos using trained model</a:t>
            </a:r>
            <a:endParaRPr sz="1500">
              <a:solidFill>
                <a:schemeClr val="dk2"/>
              </a:solidFill>
              <a:latin typeface="Nunito"/>
              <a:ea typeface="Nunito"/>
              <a:cs typeface="Nunito"/>
              <a:sym typeface="Nunito"/>
            </a:endParaRPr>
          </a:p>
          <a:p>
            <a:pPr indent="-323850" lvl="0" marL="457200" rtl="0" algn="l">
              <a:lnSpc>
                <a:spcPct val="90000"/>
              </a:lnSpc>
              <a:spcBef>
                <a:spcPts val="0"/>
              </a:spcBef>
              <a:spcAft>
                <a:spcPts val="0"/>
              </a:spcAft>
              <a:buClr>
                <a:schemeClr val="dk1"/>
              </a:buClr>
              <a:buSzPts val="1500"/>
              <a:buFont typeface="Nunito"/>
              <a:buChar char="●"/>
            </a:pPr>
            <a:r>
              <a:rPr lang="en-US" sz="1500">
                <a:solidFill>
                  <a:schemeClr val="dk2"/>
                </a:solidFill>
                <a:latin typeface="Nunito"/>
                <a:ea typeface="Nunito"/>
                <a:cs typeface="Nunito"/>
                <a:sym typeface="Nunito"/>
              </a:rPr>
              <a:t>Set up training environment</a:t>
            </a:r>
            <a:endParaRPr sz="1500">
              <a:solidFill>
                <a:schemeClr val="dk2"/>
              </a:solidFill>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pic>
        <p:nvPicPr>
          <p:cNvPr id="494" name="Google Shape;494;g6c469d9094_3_67"/>
          <p:cNvPicPr preferRelativeResize="0"/>
          <p:nvPr/>
        </p:nvPicPr>
        <p:blipFill rotWithShape="1">
          <a:blip r:embed="rId6">
            <a:alphaModFix/>
          </a:blip>
          <a:srcRect b="0" l="13299" r="0" t="0"/>
          <a:stretch/>
        </p:blipFill>
        <p:spPr>
          <a:xfrm>
            <a:off x="8925038" y="1882925"/>
            <a:ext cx="2838389" cy="2182598"/>
          </a:xfrm>
          <a:prstGeom prst="rect">
            <a:avLst/>
          </a:prstGeom>
          <a:noFill/>
          <a:ln>
            <a:noFill/>
          </a:ln>
        </p:spPr>
      </p:pic>
      <p:sp>
        <p:nvSpPr>
          <p:cNvPr id="495" name="Google Shape;495;g6c469d9094_3_67"/>
          <p:cNvSpPr txBox="1"/>
          <p:nvPr/>
        </p:nvSpPr>
        <p:spPr>
          <a:xfrm>
            <a:off x="3127300" y="4448775"/>
            <a:ext cx="2480700" cy="2037300"/>
          </a:xfrm>
          <a:prstGeom prst="rect">
            <a:avLst/>
          </a:prstGeom>
          <a:noFill/>
          <a:ln>
            <a:noFill/>
          </a:ln>
        </p:spPr>
        <p:txBody>
          <a:bodyPr anchorCtr="0" anchor="t" bIns="91425" lIns="91425" spcFirstLastPara="1" rIns="91425" wrap="square" tIns="91425">
            <a:noAutofit/>
          </a:bodyPr>
          <a:lstStyle/>
          <a:p>
            <a:pPr indent="-342900" lvl="0" marL="457200" rtl="0" algn="l">
              <a:lnSpc>
                <a:spcPct val="90000"/>
              </a:lnSpc>
              <a:spcBef>
                <a:spcPts val="0"/>
              </a:spcBef>
              <a:spcAft>
                <a:spcPts val="0"/>
              </a:spcAft>
              <a:buClr>
                <a:schemeClr val="dk1"/>
              </a:buClr>
              <a:buSzPts val="1800"/>
              <a:buFont typeface="Nunito"/>
              <a:buChar char="●"/>
            </a:pPr>
            <a:r>
              <a:rPr lang="en-US" sz="1500">
                <a:solidFill>
                  <a:schemeClr val="dk2"/>
                </a:solidFill>
                <a:latin typeface="Nunito"/>
                <a:ea typeface="Nunito"/>
                <a:cs typeface="Nunito"/>
                <a:sym typeface="Nunito"/>
              </a:rPr>
              <a:t>Set up node.js modules and require dependencies necessary to compile its  native modules</a:t>
            </a:r>
            <a:endParaRPr sz="1500">
              <a:solidFill>
                <a:schemeClr val="dk2"/>
              </a:solidFill>
              <a:latin typeface="Nunito"/>
              <a:ea typeface="Nunito"/>
              <a:cs typeface="Nunito"/>
              <a:sym typeface="Nunito"/>
            </a:endParaRPr>
          </a:p>
          <a:p>
            <a:pPr indent="-323850" lvl="0" marL="457200" rtl="0" algn="l">
              <a:lnSpc>
                <a:spcPct val="90000"/>
              </a:lnSpc>
              <a:spcBef>
                <a:spcPts val="0"/>
              </a:spcBef>
              <a:spcAft>
                <a:spcPts val="0"/>
              </a:spcAft>
              <a:buClr>
                <a:schemeClr val="dk1"/>
              </a:buClr>
              <a:buSzPts val="1500"/>
              <a:buFont typeface="Nunito"/>
              <a:buChar char="●"/>
            </a:pPr>
            <a:r>
              <a:rPr lang="en-US" sz="1500">
                <a:solidFill>
                  <a:schemeClr val="dk2"/>
                </a:solidFill>
                <a:latin typeface="Nunito"/>
                <a:ea typeface="Nunito"/>
                <a:cs typeface="Nunito"/>
                <a:sym typeface="Nunito"/>
              </a:rPr>
              <a:t>Set up a MongoDB to run our experiments</a:t>
            </a:r>
            <a:endParaRPr sz="1500">
              <a:solidFill>
                <a:schemeClr val="dk2"/>
              </a:solidFill>
              <a:latin typeface="Nunito"/>
              <a:ea typeface="Nunito"/>
              <a:cs typeface="Nunito"/>
              <a:sym typeface="Nunito"/>
            </a:endParaRPr>
          </a:p>
          <a:p>
            <a:pPr indent="-323850" lvl="0" marL="457200" rtl="0" algn="l">
              <a:lnSpc>
                <a:spcPct val="90000"/>
              </a:lnSpc>
              <a:spcBef>
                <a:spcPts val="0"/>
              </a:spcBef>
              <a:spcAft>
                <a:spcPts val="0"/>
              </a:spcAft>
              <a:buClr>
                <a:schemeClr val="dk1"/>
              </a:buClr>
              <a:buSzPts val="1500"/>
              <a:buFont typeface="Nunito"/>
              <a:buChar char="●"/>
            </a:pPr>
            <a:r>
              <a:rPr lang="en-US" sz="1500">
                <a:solidFill>
                  <a:schemeClr val="dk2"/>
                </a:solidFill>
                <a:latin typeface="Nunito"/>
                <a:ea typeface="Nunito"/>
                <a:cs typeface="Nunito"/>
                <a:sym typeface="Nunito"/>
              </a:rPr>
              <a:t>Created Android Studio project to implement Node.js</a:t>
            </a:r>
            <a:endParaRPr sz="1500">
              <a:solidFill>
                <a:schemeClr val="dk2"/>
              </a:solidFill>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
        <p:nvSpPr>
          <p:cNvPr id="496" name="Google Shape;496;g6c469d9094_3_67"/>
          <p:cNvSpPr txBox="1"/>
          <p:nvPr/>
        </p:nvSpPr>
        <p:spPr>
          <a:xfrm>
            <a:off x="8763063" y="4296375"/>
            <a:ext cx="3000300" cy="20373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t/>
            </a:r>
            <a:endParaRPr b="1" sz="1700">
              <a:solidFill>
                <a:schemeClr val="dk2"/>
              </a:solidFill>
              <a:latin typeface="Nunito"/>
              <a:ea typeface="Nunito"/>
              <a:cs typeface="Nunito"/>
              <a:sym typeface="Nunito"/>
            </a:endParaRPr>
          </a:p>
          <a:p>
            <a:pPr indent="-342900" lvl="0" marL="457200" rtl="0" algn="l">
              <a:lnSpc>
                <a:spcPct val="90000"/>
              </a:lnSpc>
              <a:spcBef>
                <a:spcPts val="0"/>
              </a:spcBef>
              <a:spcAft>
                <a:spcPts val="0"/>
              </a:spcAft>
              <a:buClr>
                <a:schemeClr val="dk1"/>
              </a:buClr>
              <a:buSzPts val="1800"/>
              <a:buFont typeface="Nunito"/>
              <a:buChar char="●"/>
            </a:pPr>
            <a:r>
              <a:rPr lang="en-US" sz="1500">
                <a:solidFill>
                  <a:schemeClr val="dk2"/>
                </a:solidFill>
                <a:latin typeface="Nunito"/>
                <a:ea typeface="Nunito"/>
                <a:cs typeface="Nunito"/>
                <a:sym typeface="Nunito"/>
              </a:rPr>
              <a:t>Created bash script for use in the modifying the data sets.</a:t>
            </a:r>
            <a:endParaRPr sz="1500">
              <a:solidFill>
                <a:schemeClr val="dk2"/>
              </a:solidFill>
              <a:latin typeface="Nunito"/>
              <a:ea typeface="Nunito"/>
              <a:cs typeface="Nunito"/>
              <a:sym typeface="Nunito"/>
            </a:endParaRPr>
          </a:p>
          <a:p>
            <a:pPr indent="-323850" lvl="0" marL="457200" rtl="0" algn="l">
              <a:lnSpc>
                <a:spcPct val="90000"/>
              </a:lnSpc>
              <a:spcBef>
                <a:spcPts val="0"/>
              </a:spcBef>
              <a:spcAft>
                <a:spcPts val="0"/>
              </a:spcAft>
              <a:buClr>
                <a:schemeClr val="dk1"/>
              </a:buClr>
              <a:buSzPts val="1500"/>
              <a:buFont typeface="Nunito"/>
              <a:buChar char="●"/>
            </a:pPr>
            <a:r>
              <a:rPr lang="en-US" sz="1500">
                <a:solidFill>
                  <a:schemeClr val="dk2"/>
                </a:solidFill>
                <a:latin typeface="Nunito"/>
                <a:ea typeface="Nunito"/>
                <a:cs typeface="Nunito"/>
                <a:sym typeface="Nunito"/>
              </a:rPr>
              <a:t>Set up training environment</a:t>
            </a:r>
            <a:endParaRPr sz="1500">
              <a:solidFill>
                <a:schemeClr val="dk2"/>
              </a:solidFill>
              <a:latin typeface="Nunito"/>
              <a:ea typeface="Nunito"/>
              <a:cs typeface="Nunito"/>
              <a:sym typeface="Nunito"/>
            </a:endParaRPr>
          </a:p>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Conceptual Design Diagram</a:t>
            </a:r>
            <a:endParaRPr/>
          </a:p>
        </p:txBody>
      </p:sp>
      <p:pic>
        <p:nvPicPr>
          <p:cNvPr id="296" name="Google Shape;296;p5"/>
          <p:cNvPicPr preferRelativeResize="0"/>
          <p:nvPr/>
        </p:nvPicPr>
        <p:blipFill>
          <a:blip r:embed="rId3">
            <a:alphaModFix/>
          </a:blip>
          <a:stretch>
            <a:fillRect/>
          </a:stretch>
        </p:blipFill>
        <p:spPr>
          <a:xfrm>
            <a:off x="2219229" y="2130079"/>
            <a:ext cx="7753551" cy="3711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Requirements - Functional</a:t>
            </a:r>
            <a:endParaRPr/>
          </a:p>
        </p:txBody>
      </p:sp>
      <p:sp>
        <p:nvSpPr>
          <p:cNvPr id="302" name="Google Shape;302;p4"/>
          <p:cNvSpPr txBox="1"/>
          <p:nvPr>
            <p:ph idx="1" type="body"/>
          </p:nvPr>
        </p:nvSpPr>
        <p:spPr>
          <a:xfrm>
            <a:off x="838200" y="1825625"/>
            <a:ext cx="6237300" cy="4351200"/>
          </a:xfrm>
          <a:prstGeom prst="rect">
            <a:avLst/>
          </a:prstGeom>
          <a:noFill/>
          <a:ln>
            <a:noFill/>
          </a:ln>
        </p:spPr>
        <p:txBody>
          <a:bodyPr anchorCtr="0" anchor="t" bIns="45700" lIns="91425" spcFirstLastPara="1" rIns="91425" wrap="square" tIns="45700">
            <a:normAutofit/>
          </a:bodyPr>
          <a:lstStyle/>
          <a:p>
            <a:pPr indent="-355600" lvl="0" marL="457200" rtl="0" algn="l">
              <a:lnSpc>
                <a:spcPct val="200000"/>
              </a:lnSpc>
              <a:spcBef>
                <a:spcPts val="1000"/>
              </a:spcBef>
              <a:spcAft>
                <a:spcPts val="0"/>
              </a:spcAft>
              <a:buSzPts val="2000"/>
              <a:buChar char="●"/>
            </a:pPr>
            <a:r>
              <a:rPr lang="en-US" sz="2000"/>
              <a:t>Detect and classify longitudinal cracks, transverse cracks, and potholes </a:t>
            </a:r>
            <a:endParaRPr sz="2000"/>
          </a:p>
          <a:p>
            <a:pPr indent="-355600" lvl="0" marL="457200" rtl="0" algn="l">
              <a:lnSpc>
                <a:spcPct val="200000"/>
              </a:lnSpc>
              <a:spcBef>
                <a:spcPts val="0"/>
              </a:spcBef>
              <a:spcAft>
                <a:spcPts val="0"/>
              </a:spcAft>
              <a:buSzPts val="2000"/>
              <a:buChar char="●"/>
            </a:pPr>
            <a:r>
              <a:rPr lang="en-US" sz="2000"/>
              <a:t>Save the location and images/videos of detected cracks or potholes</a:t>
            </a:r>
            <a:endParaRPr sz="2000"/>
          </a:p>
          <a:p>
            <a:pPr indent="-355600" lvl="0" marL="457200" rtl="0" algn="l">
              <a:lnSpc>
                <a:spcPct val="200000"/>
              </a:lnSpc>
              <a:spcBef>
                <a:spcPts val="0"/>
              </a:spcBef>
              <a:spcAft>
                <a:spcPts val="0"/>
              </a:spcAft>
              <a:buSzPts val="2000"/>
              <a:buChar char="●"/>
            </a:pPr>
            <a:r>
              <a:rPr lang="en-US" sz="2000"/>
              <a:t>Require no additional interaction from the user after recording is initiated</a:t>
            </a:r>
            <a:endParaRPr sz="2000"/>
          </a:p>
          <a:p>
            <a:pPr indent="-355600" lvl="0" marL="457200" rtl="0" algn="l">
              <a:lnSpc>
                <a:spcPct val="200000"/>
              </a:lnSpc>
              <a:spcBef>
                <a:spcPts val="0"/>
              </a:spcBef>
              <a:spcAft>
                <a:spcPts val="0"/>
              </a:spcAft>
              <a:buSzPts val="2000"/>
              <a:buChar char="●"/>
            </a:pPr>
            <a:r>
              <a:rPr lang="en-US" sz="2000"/>
              <a:t>Make the collected data available</a:t>
            </a:r>
            <a:endParaRPr sz="2000"/>
          </a:p>
        </p:txBody>
      </p:sp>
      <p:pic>
        <p:nvPicPr>
          <p:cNvPr id="303" name="Google Shape;303;p4"/>
          <p:cNvPicPr preferRelativeResize="0"/>
          <p:nvPr/>
        </p:nvPicPr>
        <p:blipFill>
          <a:blip r:embed="rId3">
            <a:alphaModFix/>
          </a:blip>
          <a:stretch>
            <a:fillRect/>
          </a:stretch>
        </p:blipFill>
        <p:spPr>
          <a:xfrm>
            <a:off x="6816200" y="1690825"/>
            <a:ext cx="2552700" cy="2457450"/>
          </a:xfrm>
          <a:prstGeom prst="rect">
            <a:avLst/>
          </a:prstGeom>
          <a:noFill/>
          <a:ln>
            <a:noFill/>
          </a:ln>
        </p:spPr>
      </p:pic>
      <p:pic>
        <p:nvPicPr>
          <p:cNvPr id="304" name="Google Shape;304;p4"/>
          <p:cNvPicPr preferRelativeResize="0"/>
          <p:nvPr/>
        </p:nvPicPr>
        <p:blipFill>
          <a:blip r:embed="rId4">
            <a:alphaModFix/>
          </a:blip>
          <a:stretch>
            <a:fillRect/>
          </a:stretch>
        </p:blipFill>
        <p:spPr>
          <a:xfrm>
            <a:off x="9270048" y="172923"/>
            <a:ext cx="2830650" cy="2561075"/>
          </a:xfrm>
          <a:prstGeom prst="rect">
            <a:avLst/>
          </a:prstGeom>
          <a:noFill/>
          <a:ln>
            <a:noFill/>
          </a:ln>
        </p:spPr>
      </p:pic>
      <p:pic>
        <p:nvPicPr>
          <p:cNvPr id="305" name="Google Shape;305;p4"/>
          <p:cNvPicPr preferRelativeResize="0"/>
          <p:nvPr/>
        </p:nvPicPr>
        <p:blipFill>
          <a:blip r:embed="rId5">
            <a:alphaModFix/>
          </a:blip>
          <a:stretch>
            <a:fillRect/>
          </a:stretch>
        </p:blipFill>
        <p:spPr>
          <a:xfrm>
            <a:off x="8610750" y="4086150"/>
            <a:ext cx="3489950" cy="2714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sp>
        <p:nvSpPr>
          <p:cNvPr id="310" name="Google Shape;310;g7abc7786fd_0_2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Requirements - Non-Functional</a:t>
            </a:r>
            <a:endParaRPr/>
          </a:p>
        </p:txBody>
      </p:sp>
      <p:sp>
        <p:nvSpPr>
          <p:cNvPr id="311" name="Google Shape;311;g7abc7786fd_0_21"/>
          <p:cNvSpPr txBox="1"/>
          <p:nvPr>
            <p:ph idx="1" type="body"/>
          </p:nvPr>
        </p:nvSpPr>
        <p:spPr>
          <a:xfrm>
            <a:off x="838200" y="1816350"/>
            <a:ext cx="7489500" cy="4351200"/>
          </a:xfrm>
          <a:prstGeom prst="rect">
            <a:avLst/>
          </a:prstGeom>
        </p:spPr>
        <p:txBody>
          <a:bodyPr anchorCtr="0" anchor="t" bIns="45700" lIns="91425" spcFirstLastPara="1" rIns="91425" wrap="square" tIns="45700">
            <a:noAutofit/>
          </a:bodyPr>
          <a:lstStyle/>
          <a:p>
            <a:pPr indent="-368300" lvl="0" marL="457200" rtl="0" algn="l">
              <a:lnSpc>
                <a:spcPct val="200000"/>
              </a:lnSpc>
              <a:spcBef>
                <a:spcPts val="1000"/>
              </a:spcBef>
              <a:spcAft>
                <a:spcPts val="0"/>
              </a:spcAft>
              <a:buSzPts val="2200"/>
              <a:buChar char="●"/>
            </a:pPr>
            <a:r>
              <a:rPr lang="en-US" sz="2200"/>
              <a:t>Be able to detect cracks/potholes on multiple road types</a:t>
            </a:r>
            <a:endParaRPr sz="2200"/>
          </a:p>
          <a:p>
            <a:pPr indent="-368300" lvl="0" marL="457200" rtl="0" algn="l">
              <a:lnSpc>
                <a:spcPct val="200000"/>
              </a:lnSpc>
              <a:spcBef>
                <a:spcPts val="0"/>
              </a:spcBef>
              <a:spcAft>
                <a:spcPts val="0"/>
              </a:spcAft>
              <a:buSzPts val="2200"/>
              <a:buChar char="●"/>
            </a:pPr>
            <a:r>
              <a:rPr lang="en-US" sz="2200"/>
              <a:t>Be able to detect cracks/potholes at multiple speeds</a:t>
            </a:r>
            <a:endParaRPr sz="2200"/>
          </a:p>
          <a:p>
            <a:pPr indent="-368300" lvl="0" marL="457200" rtl="0" algn="l">
              <a:lnSpc>
                <a:spcPct val="200000"/>
              </a:lnSpc>
              <a:spcBef>
                <a:spcPts val="0"/>
              </a:spcBef>
              <a:spcAft>
                <a:spcPts val="0"/>
              </a:spcAft>
              <a:buSzPts val="2200"/>
              <a:buChar char="●"/>
            </a:pPr>
            <a:r>
              <a:rPr lang="en-US" sz="2200"/>
              <a:t>Be able to detect and classify cracks/potholes in accordance to the Long-Term Pavement Performance Program (LTPP) distress manual</a:t>
            </a:r>
            <a:endParaRPr sz="2200"/>
          </a:p>
        </p:txBody>
      </p:sp>
      <p:pic>
        <p:nvPicPr>
          <p:cNvPr id="312" name="Google Shape;312;g7abc7786fd_0_21"/>
          <p:cNvPicPr preferRelativeResize="0"/>
          <p:nvPr/>
        </p:nvPicPr>
        <p:blipFill>
          <a:blip r:embed="rId3">
            <a:alphaModFix/>
          </a:blip>
          <a:stretch>
            <a:fillRect/>
          </a:stretch>
        </p:blipFill>
        <p:spPr>
          <a:xfrm>
            <a:off x="8568113" y="3504538"/>
            <a:ext cx="3076575" cy="2886075"/>
          </a:xfrm>
          <a:prstGeom prst="rect">
            <a:avLst/>
          </a:prstGeom>
          <a:noFill/>
          <a:ln>
            <a:noFill/>
          </a:ln>
        </p:spPr>
      </p:pic>
      <p:sp>
        <p:nvSpPr>
          <p:cNvPr id="313" name="Google Shape;313;g7abc7786fd_0_21"/>
          <p:cNvSpPr txBox="1"/>
          <p:nvPr/>
        </p:nvSpPr>
        <p:spPr>
          <a:xfrm>
            <a:off x="8682913" y="6279975"/>
            <a:ext cx="28470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Nunito"/>
                <a:ea typeface="Nunito"/>
                <a:cs typeface="Nunito"/>
                <a:sym typeface="Nunito"/>
              </a:rPr>
              <a:t>Jointed Concrete-Surfaced Pavement</a:t>
            </a:r>
            <a:endParaRPr b="1" sz="1200">
              <a:latin typeface="Nunito"/>
              <a:ea typeface="Nunito"/>
              <a:cs typeface="Nunito"/>
              <a:sym typeface="Nunito"/>
            </a:endParaRPr>
          </a:p>
        </p:txBody>
      </p:sp>
      <p:pic>
        <p:nvPicPr>
          <p:cNvPr id="314" name="Google Shape;314;g7abc7786fd_0_21"/>
          <p:cNvPicPr preferRelativeResize="0"/>
          <p:nvPr/>
        </p:nvPicPr>
        <p:blipFill>
          <a:blip r:embed="rId4">
            <a:alphaModFix/>
          </a:blip>
          <a:stretch>
            <a:fillRect/>
          </a:stretch>
        </p:blipFill>
        <p:spPr>
          <a:xfrm>
            <a:off x="8440850" y="293274"/>
            <a:ext cx="3437350" cy="2744825"/>
          </a:xfrm>
          <a:prstGeom prst="rect">
            <a:avLst/>
          </a:prstGeom>
          <a:noFill/>
          <a:ln>
            <a:noFill/>
          </a:ln>
        </p:spPr>
      </p:pic>
      <p:sp>
        <p:nvSpPr>
          <p:cNvPr id="315" name="Google Shape;315;g7abc7786fd_0_21"/>
          <p:cNvSpPr txBox="1"/>
          <p:nvPr/>
        </p:nvSpPr>
        <p:spPr>
          <a:xfrm>
            <a:off x="8577325" y="2988125"/>
            <a:ext cx="3164400" cy="29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1200">
                <a:latin typeface="Nunito"/>
                <a:ea typeface="Nunito"/>
                <a:cs typeface="Nunito"/>
                <a:sym typeface="Nunito"/>
              </a:rPr>
              <a:t>Asphalt Concrete-Surfaced Pavement</a:t>
            </a:r>
            <a:endParaRPr b="1" sz="1200">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Google Shape;320;g7abc7786fd_0_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Constraints</a:t>
            </a:r>
            <a:endParaRPr/>
          </a:p>
        </p:txBody>
      </p:sp>
      <p:sp>
        <p:nvSpPr>
          <p:cNvPr id="321" name="Google Shape;321;g7abc7786fd_0_0"/>
          <p:cNvSpPr txBox="1"/>
          <p:nvPr>
            <p:ph idx="1" type="body"/>
          </p:nvPr>
        </p:nvSpPr>
        <p:spPr>
          <a:xfrm>
            <a:off x="838200" y="1825625"/>
            <a:ext cx="6999600" cy="4351200"/>
          </a:xfrm>
          <a:prstGeom prst="rect">
            <a:avLst/>
          </a:prstGeom>
        </p:spPr>
        <p:txBody>
          <a:bodyPr anchorCtr="0" anchor="t" bIns="45700" lIns="91425" spcFirstLastPara="1" rIns="91425" wrap="square" tIns="45700">
            <a:noAutofit/>
          </a:bodyPr>
          <a:lstStyle/>
          <a:p>
            <a:pPr indent="-381000" lvl="0" marL="457200" rtl="0" algn="l">
              <a:lnSpc>
                <a:spcPct val="200000"/>
              </a:lnSpc>
              <a:spcBef>
                <a:spcPts val="1000"/>
              </a:spcBef>
              <a:spcAft>
                <a:spcPts val="0"/>
              </a:spcAft>
              <a:buSzPts val="2400"/>
              <a:buChar char="●"/>
            </a:pPr>
            <a:r>
              <a:rPr lang="en-US" sz="2400"/>
              <a:t>App must be functional on a standard mobile device mounted in 3rd party car mount</a:t>
            </a:r>
            <a:endParaRPr sz="2400"/>
          </a:p>
          <a:p>
            <a:pPr indent="-381000" lvl="0" marL="457200" rtl="0" algn="l">
              <a:lnSpc>
                <a:spcPct val="200000"/>
              </a:lnSpc>
              <a:spcBef>
                <a:spcPts val="1000"/>
              </a:spcBef>
              <a:spcAft>
                <a:spcPts val="0"/>
              </a:spcAft>
              <a:buSzPts val="2400"/>
              <a:buChar char="●"/>
            </a:pPr>
            <a:r>
              <a:rPr lang="en-US" sz="2400"/>
              <a:t>Simple to use by researchers, no prior knowledge required</a:t>
            </a:r>
            <a:endParaRPr sz="2400"/>
          </a:p>
          <a:p>
            <a:pPr indent="-381000" lvl="0" marL="457200" rtl="0" algn="l">
              <a:lnSpc>
                <a:spcPct val="200000"/>
              </a:lnSpc>
              <a:spcBef>
                <a:spcPts val="1000"/>
              </a:spcBef>
              <a:spcAft>
                <a:spcPts val="0"/>
              </a:spcAft>
              <a:buSzPts val="2400"/>
              <a:buChar char="●"/>
            </a:pPr>
            <a:r>
              <a:rPr lang="en-US" sz="2400"/>
              <a:t>Classification criteria must match the LTPP distress manual</a:t>
            </a:r>
            <a:endParaRPr sz="2400"/>
          </a:p>
        </p:txBody>
      </p:sp>
      <p:pic>
        <p:nvPicPr>
          <p:cNvPr id="322" name="Google Shape;322;g7abc7786fd_0_0"/>
          <p:cNvPicPr preferRelativeResize="0"/>
          <p:nvPr/>
        </p:nvPicPr>
        <p:blipFill>
          <a:blip r:embed="rId3">
            <a:alphaModFix/>
          </a:blip>
          <a:stretch>
            <a:fillRect/>
          </a:stretch>
        </p:blipFill>
        <p:spPr>
          <a:xfrm>
            <a:off x="7647300" y="1529700"/>
            <a:ext cx="4049400" cy="4049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g6c469d9094_0_0"/>
          <p:cNvSpPr txBox="1"/>
          <p:nvPr>
            <p:ph type="title"/>
          </p:nvPr>
        </p:nvSpPr>
        <p:spPr>
          <a:xfrm>
            <a:off x="838200" y="2569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Resources and </a:t>
            </a:r>
            <a:r>
              <a:rPr lang="en-US"/>
              <a:t>Technology Considerations </a:t>
            </a:r>
            <a:endParaRPr/>
          </a:p>
        </p:txBody>
      </p:sp>
      <p:sp>
        <p:nvSpPr>
          <p:cNvPr id="328" name="Google Shape;328;g6c469d9094_0_0"/>
          <p:cNvSpPr txBox="1"/>
          <p:nvPr>
            <p:ph idx="1" type="body"/>
          </p:nvPr>
        </p:nvSpPr>
        <p:spPr>
          <a:xfrm>
            <a:off x="838200" y="1525713"/>
            <a:ext cx="38811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000"/>
              <a:t>Operating System</a:t>
            </a:r>
            <a:endParaRPr/>
          </a:p>
          <a:p>
            <a:pPr indent="-342900" lvl="0" marL="914400" rtl="0" algn="l">
              <a:spcBef>
                <a:spcPts val="1000"/>
              </a:spcBef>
              <a:spcAft>
                <a:spcPts val="0"/>
              </a:spcAft>
              <a:buSzPts val="1800"/>
              <a:buChar char="●"/>
            </a:pPr>
            <a:r>
              <a:rPr lang="en-US"/>
              <a:t>Linux Ubuntu 18.04 LTS</a:t>
            </a:r>
            <a:endParaRPr/>
          </a:p>
          <a:p>
            <a:pPr indent="0" lvl="0" marL="0" rtl="0" algn="l">
              <a:spcBef>
                <a:spcPts val="1000"/>
              </a:spcBef>
              <a:spcAft>
                <a:spcPts val="0"/>
              </a:spcAft>
              <a:buNone/>
            </a:pPr>
            <a:r>
              <a:rPr b="1" lang="en-US" sz="2000"/>
              <a:t>Hardware / Firmware</a:t>
            </a:r>
            <a:endParaRPr/>
          </a:p>
          <a:p>
            <a:pPr indent="-342900" lvl="0" marL="914400" rtl="0" algn="l">
              <a:lnSpc>
                <a:spcPct val="110000"/>
              </a:lnSpc>
              <a:spcBef>
                <a:spcPts val="600"/>
              </a:spcBef>
              <a:spcAft>
                <a:spcPts val="0"/>
              </a:spcAft>
              <a:buSzPts val="1800"/>
              <a:buChar char="●"/>
            </a:pPr>
            <a:r>
              <a:rPr lang="en-US"/>
              <a:t>GeForce 930MX Graphics Processing Unit (2GB), Compute Capability: 5.0</a:t>
            </a:r>
            <a:endParaRPr/>
          </a:p>
          <a:p>
            <a:pPr indent="-342900" lvl="0" marL="914400" rtl="0" algn="l">
              <a:lnSpc>
                <a:spcPct val="110000"/>
              </a:lnSpc>
              <a:spcBef>
                <a:spcPts val="1000"/>
              </a:spcBef>
              <a:spcAft>
                <a:spcPts val="0"/>
              </a:spcAft>
              <a:buSzPts val="1800"/>
              <a:buChar char="●"/>
            </a:pPr>
            <a:r>
              <a:rPr lang="en-US"/>
              <a:t>CUDA Driver</a:t>
            </a:r>
            <a:endParaRPr/>
          </a:p>
          <a:p>
            <a:pPr indent="-342900" lvl="0" marL="914400" rtl="0" algn="l">
              <a:lnSpc>
                <a:spcPct val="110000"/>
              </a:lnSpc>
              <a:spcBef>
                <a:spcPts val="1000"/>
              </a:spcBef>
              <a:spcAft>
                <a:spcPts val="0"/>
              </a:spcAft>
              <a:buSzPts val="1800"/>
              <a:buChar char="●"/>
            </a:pPr>
            <a:r>
              <a:rPr lang="en-US"/>
              <a:t>CUDA 9.0 + cuDNN v7.3.0</a:t>
            </a:r>
            <a:endParaRPr/>
          </a:p>
          <a:p>
            <a:pPr indent="0" lvl="0" marL="0" rtl="0" algn="l">
              <a:lnSpc>
                <a:spcPct val="110000"/>
              </a:lnSpc>
              <a:spcBef>
                <a:spcPts val="600"/>
              </a:spcBef>
              <a:spcAft>
                <a:spcPts val="0"/>
              </a:spcAft>
              <a:buNone/>
            </a:pPr>
            <a:r>
              <a:rPr b="1" lang="en-US" sz="2000"/>
              <a:t>Third Party Software </a:t>
            </a:r>
            <a:endParaRPr>
              <a:latin typeface="Times New Roman"/>
              <a:ea typeface="Times New Roman"/>
              <a:cs typeface="Times New Roman"/>
              <a:sym typeface="Times New Roman"/>
            </a:endParaRPr>
          </a:p>
          <a:p>
            <a:pPr indent="-342900" lvl="0" marL="914400" rtl="0" algn="l">
              <a:lnSpc>
                <a:spcPct val="110000"/>
              </a:lnSpc>
              <a:spcBef>
                <a:spcPts val="1000"/>
              </a:spcBef>
              <a:spcAft>
                <a:spcPts val="0"/>
              </a:spcAft>
              <a:buSzPts val="1800"/>
              <a:buChar char="●"/>
            </a:pPr>
            <a:r>
              <a:rPr lang="en-US"/>
              <a:t>OpenCV 4.0.0</a:t>
            </a:r>
            <a:endParaRPr/>
          </a:p>
          <a:p>
            <a:pPr indent="-342900" lvl="0" marL="914400" rtl="0" algn="l">
              <a:lnSpc>
                <a:spcPct val="110000"/>
              </a:lnSpc>
              <a:spcBef>
                <a:spcPts val="0"/>
              </a:spcBef>
              <a:spcAft>
                <a:spcPts val="0"/>
              </a:spcAft>
              <a:buSzPts val="1800"/>
              <a:buChar char="●"/>
            </a:pPr>
            <a:r>
              <a:rPr lang="en-US"/>
              <a:t>Tensorflow r1.12</a:t>
            </a:r>
            <a:endParaRPr/>
          </a:p>
          <a:p>
            <a:pPr indent="-342900" lvl="0" marL="914400" rtl="0" algn="l">
              <a:lnSpc>
                <a:spcPct val="110000"/>
              </a:lnSpc>
              <a:spcBef>
                <a:spcPts val="0"/>
              </a:spcBef>
              <a:spcAft>
                <a:spcPts val="0"/>
              </a:spcAft>
              <a:buSzPts val="1800"/>
              <a:buChar char="●"/>
            </a:pPr>
            <a:r>
              <a:rPr lang="en-US"/>
              <a:t>Darknet (Framework)</a:t>
            </a:r>
            <a:endParaRPr/>
          </a:p>
          <a:p>
            <a:pPr indent="0" lvl="0" marL="0" rtl="0" algn="l">
              <a:lnSpc>
                <a:spcPct val="110000"/>
              </a:lnSpc>
              <a:spcBef>
                <a:spcPts val="0"/>
              </a:spcBef>
              <a:spcAft>
                <a:spcPts val="0"/>
              </a:spcAft>
              <a:buNone/>
            </a:pPr>
            <a:r>
              <a:t/>
            </a:r>
            <a:endParaRPr>
              <a:latin typeface="Times New Roman"/>
              <a:ea typeface="Times New Roman"/>
              <a:cs typeface="Times New Roman"/>
              <a:sym typeface="Times New Roman"/>
            </a:endParaRPr>
          </a:p>
        </p:txBody>
      </p:sp>
      <p:pic>
        <p:nvPicPr>
          <p:cNvPr id="329" name="Google Shape;329;g6c469d9094_0_0"/>
          <p:cNvPicPr preferRelativeResize="0"/>
          <p:nvPr/>
        </p:nvPicPr>
        <p:blipFill>
          <a:blip r:embed="rId3">
            <a:alphaModFix/>
          </a:blip>
          <a:stretch>
            <a:fillRect/>
          </a:stretch>
        </p:blipFill>
        <p:spPr>
          <a:xfrm>
            <a:off x="4765750" y="1160150"/>
            <a:ext cx="2469125" cy="1647350"/>
          </a:xfrm>
          <a:prstGeom prst="rect">
            <a:avLst/>
          </a:prstGeom>
          <a:noFill/>
          <a:ln>
            <a:noFill/>
          </a:ln>
        </p:spPr>
      </p:pic>
      <p:pic>
        <p:nvPicPr>
          <p:cNvPr id="330" name="Google Shape;330;g6c469d9094_0_0"/>
          <p:cNvPicPr preferRelativeResize="0"/>
          <p:nvPr/>
        </p:nvPicPr>
        <p:blipFill>
          <a:blip r:embed="rId4">
            <a:alphaModFix/>
          </a:blip>
          <a:stretch>
            <a:fillRect/>
          </a:stretch>
        </p:blipFill>
        <p:spPr>
          <a:xfrm>
            <a:off x="4470138" y="3078412"/>
            <a:ext cx="2148875" cy="1245825"/>
          </a:xfrm>
          <a:prstGeom prst="rect">
            <a:avLst/>
          </a:prstGeom>
          <a:noFill/>
          <a:ln>
            <a:noFill/>
          </a:ln>
        </p:spPr>
      </p:pic>
      <p:pic>
        <p:nvPicPr>
          <p:cNvPr id="331" name="Google Shape;331;g6c469d9094_0_0"/>
          <p:cNvPicPr preferRelativeResize="0"/>
          <p:nvPr/>
        </p:nvPicPr>
        <p:blipFill>
          <a:blip r:embed="rId5">
            <a:alphaModFix/>
          </a:blip>
          <a:stretch>
            <a:fillRect/>
          </a:stretch>
        </p:blipFill>
        <p:spPr>
          <a:xfrm>
            <a:off x="7432375" y="1268375"/>
            <a:ext cx="3223073" cy="1647350"/>
          </a:xfrm>
          <a:prstGeom prst="rect">
            <a:avLst/>
          </a:prstGeom>
          <a:noFill/>
          <a:ln>
            <a:noFill/>
          </a:ln>
        </p:spPr>
      </p:pic>
      <p:pic>
        <p:nvPicPr>
          <p:cNvPr id="332" name="Google Shape;332;g6c469d9094_0_0"/>
          <p:cNvPicPr preferRelativeResize="0"/>
          <p:nvPr/>
        </p:nvPicPr>
        <p:blipFill rotWithShape="1">
          <a:blip r:embed="rId6">
            <a:alphaModFix/>
          </a:blip>
          <a:srcRect b="4361" l="0" r="0" t="5701"/>
          <a:stretch/>
        </p:blipFill>
        <p:spPr>
          <a:xfrm>
            <a:off x="7267075" y="2915713"/>
            <a:ext cx="3101825" cy="1571225"/>
          </a:xfrm>
          <a:prstGeom prst="rect">
            <a:avLst/>
          </a:prstGeom>
          <a:noFill/>
          <a:ln>
            <a:noFill/>
          </a:ln>
        </p:spPr>
      </p:pic>
      <p:pic>
        <p:nvPicPr>
          <p:cNvPr id="333" name="Google Shape;333;g6c469d9094_0_0"/>
          <p:cNvPicPr preferRelativeResize="0"/>
          <p:nvPr/>
        </p:nvPicPr>
        <p:blipFill>
          <a:blip r:embed="rId7">
            <a:alphaModFix/>
          </a:blip>
          <a:stretch>
            <a:fillRect/>
          </a:stretch>
        </p:blipFill>
        <p:spPr>
          <a:xfrm>
            <a:off x="7730350" y="4628237"/>
            <a:ext cx="2175276" cy="2175276"/>
          </a:xfrm>
          <a:prstGeom prst="rect">
            <a:avLst/>
          </a:prstGeom>
          <a:noFill/>
          <a:ln>
            <a:noFill/>
          </a:ln>
        </p:spPr>
      </p:pic>
      <p:pic>
        <p:nvPicPr>
          <p:cNvPr id="334" name="Google Shape;334;g6c469d9094_0_0"/>
          <p:cNvPicPr preferRelativeResize="0"/>
          <p:nvPr/>
        </p:nvPicPr>
        <p:blipFill>
          <a:blip r:embed="rId8">
            <a:alphaModFix/>
          </a:blip>
          <a:stretch>
            <a:fillRect/>
          </a:stretch>
        </p:blipFill>
        <p:spPr>
          <a:xfrm>
            <a:off x="5077900" y="4785600"/>
            <a:ext cx="1682574" cy="2072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g6c469d9094_0_27"/>
          <p:cNvSpPr txBox="1"/>
          <p:nvPr>
            <p:ph type="title"/>
          </p:nvPr>
        </p:nvSpPr>
        <p:spPr>
          <a:xfrm>
            <a:off x="838200" y="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Technology Considerations - Why?</a:t>
            </a:r>
            <a:endParaRPr/>
          </a:p>
        </p:txBody>
      </p:sp>
      <p:sp>
        <p:nvSpPr>
          <p:cNvPr id="340" name="Google Shape;340;g6c469d9094_0_27"/>
          <p:cNvSpPr txBox="1"/>
          <p:nvPr>
            <p:ph idx="1" type="body"/>
          </p:nvPr>
        </p:nvSpPr>
        <p:spPr>
          <a:xfrm>
            <a:off x="763300" y="1018638"/>
            <a:ext cx="38811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000"/>
              <a:t>O</a:t>
            </a:r>
            <a:r>
              <a:rPr b="1" lang="en-US" sz="2000"/>
              <a:t>perating System</a:t>
            </a:r>
            <a:endParaRPr/>
          </a:p>
          <a:p>
            <a:pPr indent="-342900" lvl="0" marL="914400" rtl="0" algn="l">
              <a:spcBef>
                <a:spcPts val="1000"/>
              </a:spcBef>
              <a:spcAft>
                <a:spcPts val="0"/>
              </a:spcAft>
              <a:buSzPts val="1800"/>
              <a:buChar char="●"/>
            </a:pPr>
            <a:r>
              <a:rPr lang="en-US"/>
              <a:t>A</a:t>
            </a:r>
            <a:r>
              <a:rPr lang="en-US"/>
              <a:t>ctive community of support.</a:t>
            </a:r>
            <a:endParaRPr/>
          </a:p>
          <a:p>
            <a:pPr indent="-342900" lvl="0" marL="914400" rtl="0" algn="l">
              <a:spcBef>
                <a:spcPts val="0"/>
              </a:spcBef>
              <a:spcAft>
                <a:spcPts val="0"/>
              </a:spcAft>
              <a:buSzPts val="1800"/>
              <a:buChar char="●"/>
            </a:pPr>
            <a:r>
              <a:rPr lang="en-US"/>
              <a:t>Easy install dependencies via package manager.  </a:t>
            </a:r>
            <a:endParaRPr/>
          </a:p>
          <a:p>
            <a:pPr indent="0" lvl="0" marL="0" rtl="0" algn="l">
              <a:spcBef>
                <a:spcPts val="1000"/>
              </a:spcBef>
              <a:spcAft>
                <a:spcPts val="0"/>
              </a:spcAft>
              <a:buNone/>
            </a:pPr>
            <a:r>
              <a:rPr b="1" lang="en-US" sz="2000"/>
              <a:t>Hardware / Firmware</a:t>
            </a:r>
            <a:endParaRPr/>
          </a:p>
          <a:p>
            <a:pPr indent="-342900" lvl="0" marL="914400" rtl="0" algn="l">
              <a:lnSpc>
                <a:spcPct val="110000"/>
              </a:lnSpc>
              <a:spcBef>
                <a:spcPts val="600"/>
              </a:spcBef>
              <a:spcAft>
                <a:spcPts val="0"/>
              </a:spcAft>
              <a:buSzPts val="1800"/>
              <a:buChar char="●"/>
            </a:pPr>
            <a:r>
              <a:rPr lang="en-US"/>
              <a:t>GPU can run thousands of concurrent threads</a:t>
            </a:r>
            <a:endParaRPr/>
          </a:p>
          <a:p>
            <a:pPr indent="-342900" lvl="0" marL="914400" rtl="0" algn="l">
              <a:lnSpc>
                <a:spcPct val="110000"/>
              </a:lnSpc>
              <a:spcBef>
                <a:spcPts val="0"/>
              </a:spcBef>
              <a:spcAft>
                <a:spcPts val="0"/>
              </a:spcAft>
              <a:buSzPts val="1800"/>
              <a:buChar char="●"/>
            </a:pPr>
            <a:r>
              <a:rPr lang="en-US"/>
              <a:t>Exponentially faster training time with GPU vs CPU</a:t>
            </a:r>
            <a:endParaRPr/>
          </a:p>
          <a:p>
            <a:pPr indent="0" lvl="0" marL="0" rtl="0" algn="l">
              <a:lnSpc>
                <a:spcPct val="110000"/>
              </a:lnSpc>
              <a:spcBef>
                <a:spcPts val="1000"/>
              </a:spcBef>
              <a:spcAft>
                <a:spcPts val="0"/>
              </a:spcAft>
              <a:buNone/>
            </a:pPr>
            <a:r>
              <a:rPr b="1" lang="en-US" sz="2000"/>
              <a:t>Third Party Software </a:t>
            </a:r>
            <a:endParaRPr/>
          </a:p>
          <a:p>
            <a:pPr indent="-342900" lvl="0" marL="914400" rtl="0" algn="l">
              <a:lnSpc>
                <a:spcPct val="110000"/>
              </a:lnSpc>
              <a:spcBef>
                <a:spcPts val="1000"/>
              </a:spcBef>
              <a:spcAft>
                <a:spcPts val="0"/>
              </a:spcAft>
              <a:buSzPts val="1800"/>
              <a:buChar char="●"/>
            </a:pPr>
            <a:r>
              <a:rPr lang="en-US"/>
              <a:t>Tensorflow r1.12 will be used for training object detector for Android</a:t>
            </a:r>
            <a:endParaRPr/>
          </a:p>
          <a:p>
            <a:pPr indent="-342900" lvl="0" marL="914400" rtl="0" algn="l">
              <a:lnSpc>
                <a:spcPct val="110000"/>
              </a:lnSpc>
              <a:spcBef>
                <a:spcPts val="0"/>
              </a:spcBef>
              <a:spcAft>
                <a:spcPts val="0"/>
              </a:spcAft>
              <a:buSzPts val="1800"/>
              <a:buFont typeface="Times New Roman"/>
              <a:buChar char="●"/>
            </a:pPr>
            <a:r>
              <a:rPr lang="en-US">
                <a:latin typeface="Times New Roman"/>
                <a:ea typeface="Times New Roman"/>
                <a:cs typeface="Times New Roman"/>
                <a:sym typeface="Times New Roman"/>
              </a:rPr>
              <a:t>Darknet (Framework) server-side object detection</a:t>
            </a:r>
            <a:endParaRPr>
              <a:latin typeface="Times New Roman"/>
              <a:ea typeface="Times New Roman"/>
              <a:cs typeface="Times New Roman"/>
              <a:sym typeface="Times New Roman"/>
            </a:endParaRPr>
          </a:p>
          <a:p>
            <a:pPr indent="-342900" lvl="0" marL="914400" rtl="0" algn="l">
              <a:lnSpc>
                <a:spcPct val="110000"/>
              </a:lnSpc>
              <a:spcBef>
                <a:spcPts val="0"/>
              </a:spcBef>
              <a:spcAft>
                <a:spcPts val="0"/>
              </a:spcAft>
              <a:buSzPts val="1800"/>
              <a:buFont typeface="Times New Roman"/>
              <a:buChar char="●"/>
            </a:pPr>
            <a:r>
              <a:rPr lang="en-US">
                <a:latin typeface="Times New Roman"/>
                <a:ea typeface="Times New Roman"/>
                <a:cs typeface="Times New Roman"/>
                <a:sym typeface="Times New Roman"/>
              </a:rPr>
              <a:t>OpenCV - visualize bounding box predictions</a:t>
            </a:r>
            <a:endParaRPr>
              <a:latin typeface="Times New Roman"/>
              <a:ea typeface="Times New Roman"/>
              <a:cs typeface="Times New Roman"/>
              <a:sym typeface="Times New Roman"/>
            </a:endParaRPr>
          </a:p>
          <a:p>
            <a:pPr indent="0" lvl="0" marL="0" rtl="0" algn="l">
              <a:lnSpc>
                <a:spcPct val="110000"/>
              </a:lnSpc>
              <a:spcBef>
                <a:spcPts val="0"/>
              </a:spcBef>
              <a:spcAft>
                <a:spcPts val="0"/>
              </a:spcAft>
              <a:buNone/>
            </a:pPr>
            <a:r>
              <a:t/>
            </a:r>
            <a:endParaRPr>
              <a:latin typeface="Times New Roman"/>
              <a:ea typeface="Times New Roman"/>
              <a:cs typeface="Times New Roman"/>
              <a:sym typeface="Times New Roman"/>
            </a:endParaRPr>
          </a:p>
        </p:txBody>
      </p:sp>
      <p:pic>
        <p:nvPicPr>
          <p:cNvPr id="341" name="Google Shape;341;g6c469d9094_0_27"/>
          <p:cNvPicPr preferRelativeResize="0"/>
          <p:nvPr/>
        </p:nvPicPr>
        <p:blipFill>
          <a:blip r:embed="rId3">
            <a:alphaModFix/>
          </a:blip>
          <a:stretch>
            <a:fillRect/>
          </a:stretch>
        </p:blipFill>
        <p:spPr>
          <a:xfrm>
            <a:off x="4765750" y="1160150"/>
            <a:ext cx="2469125" cy="1647350"/>
          </a:xfrm>
          <a:prstGeom prst="rect">
            <a:avLst/>
          </a:prstGeom>
          <a:noFill/>
          <a:ln>
            <a:noFill/>
          </a:ln>
        </p:spPr>
      </p:pic>
      <p:pic>
        <p:nvPicPr>
          <p:cNvPr id="342" name="Google Shape;342;g6c469d9094_0_27"/>
          <p:cNvPicPr preferRelativeResize="0"/>
          <p:nvPr/>
        </p:nvPicPr>
        <p:blipFill>
          <a:blip r:embed="rId4">
            <a:alphaModFix/>
          </a:blip>
          <a:stretch>
            <a:fillRect/>
          </a:stretch>
        </p:blipFill>
        <p:spPr>
          <a:xfrm>
            <a:off x="4470138" y="3078412"/>
            <a:ext cx="2148875" cy="1245825"/>
          </a:xfrm>
          <a:prstGeom prst="rect">
            <a:avLst/>
          </a:prstGeom>
          <a:noFill/>
          <a:ln>
            <a:noFill/>
          </a:ln>
        </p:spPr>
      </p:pic>
      <p:pic>
        <p:nvPicPr>
          <p:cNvPr id="343" name="Google Shape;343;g6c469d9094_0_27"/>
          <p:cNvPicPr preferRelativeResize="0"/>
          <p:nvPr/>
        </p:nvPicPr>
        <p:blipFill>
          <a:blip r:embed="rId5">
            <a:alphaModFix/>
          </a:blip>
          <a:stretch>
            <a:fillRect/>
          </a:stretch>
        </p:blipFill>
        <p:spPr>
          <a:xfrm>
            <a:off x="7432375" y="1268375"/>
            <a:ext cx="3223073" cy="1647350"/>
          </a:xfrm>
          <a:prstGeom prst="rect">
            <a:avLst/>
          </a:prstGeom>
          <a:noFill/>
          <a:ln>
            <a:noFill/>
          </a:ln>
        </p:spPr>
      </p:pic>
      <p:pic>
        <p:nvPicPr>
          <p:cNvPr id="344" name="Google Shape;344;g6c469d9094_0_27"/>
          <p:cNvPicPr preferRelativeResize="0"/>
          <p:nvPr/>
        </p:nvPicPr>
        <p:blipFill rotWithShape="1">
          <a:blip r:embed="rId6">
            <a:alphaModFix/>
          </a:blip>
          <a:srcRect b="4361" l="0" r="0" t="5701"/>
          <a:stretch/>
        </p:blipFill>
        <p:spPr>
          <a:xfrm>
            <a:off x="7267075" y="2915713"/>
            <a:ext cx="3101825" cy="1571225"/>
          </a:xfrm>
          <a:prstGeom prst="rect">
            <a:avLst/>
          </a:prstGeom>
          <a:noFill/>
          <a:ln>
            <a:noFill/>
          </a:ln>
        </p:spPr>
      </p:pic>
      <p:pic>
        <p:nvPicPr>
          <p:cNvPr id="345" name="Google Shape;345;g6c469d9094_0_27"/>
          <p:cNvPicPr preferRelativeResize="0"/>
          <p:nvPr/>
        </p:nvPicPr>
        <p:blipFill>
          <a:blip r:embed="rId7">
            <a:alphaModFix/>
          </a:blip>
          <a:stretch>
            <a:fillRect/>
          </a:stretch>
        </p:blipFill>
        <p:spPr>
          <a:xfrm>
            <a:off x="7730350" y="4628237"/>
            <a:ext cx="2175276" cy="2175276"/>
          </a:xfrm>
          <a:prstGeom prst="rect">
            <a:avLst/>
          </a:prstGeom>
          <a:noFill/>
          <a:ln>
            <a:noFill/>
          </a:ln>
        </p:spPr>
      </p:pic>
      <p:pic>
        <p:nvPicPr>
          <p:cNvPr id="346" name="Google Shape;346;g6c469d9094_0_27"/>
          <p:cNvPicPr preferRelativeResize="0"/>
          <p:nvPr/>
        </p:nvPicPr>
        <p:blipFill>
          <a:blip r:embed="rId8">
            <a:alphaModFix/>
          </a:blip>
          <a:stretch>
            <a:fillRect/>
          </a:stretch>
        </p:blipFill>
        <p:spPr>
          <a:xfrm>
            <a:off x="5077900" y="4785600"/>
            <a:ext cx="1682574" cy="2072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g6c469d9094_0_3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t>Project Plan - Market Survey</a:t>
            </a:r>
            <a:endParaRPr/>
          </a:p>
        </p:txBody>
      </p:sp>
      <p:sp>
        <p:nvSpPr>
          <p:cNvPr id="352" name="Google Shape;352;g6c469d9094_0_39"/>
          <p:cNvSpPr txBox="1"/>
          <p:nvPr>
            <p:ph idx="1" type="body"/>
          </p:nvPr>
        </p:nvSpPr>
        <p:spPr>
          <a:xfrm>
            <a:off x="255625" y="1476075"/>
            <a:ext cx="4405500" cy="43515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US" sz="2000"/>
              <a:t>Previous Work</a:t>
            </a:r>
            <a:endParaRPr b="1" sz="2000"/>
          </a:p>
          <a:p>
            <a:pPr indent="-323850" lvl="1" marL="914400" rtl="0" algn="l">
              <a:lnSpc>
                <a:spcPct val="90000"/>
              </a:lnSpc>
              <a:spcBef>
                <a:spcPts val="1000"/>
              </a:spcBef>
              <a:spcAft>
                <a:spcPts val="0"/>
              </a:spcAft>
              <a:buClr>
                <a:schemeClr val="dk1"/>
              </a:buClr>
              <a:buSzPts val="1500"/>
              <a:buChar char="○"/>
            </a:pPr>
            <a:r>
              <a:rPr lang="en-US">
                <a:solidFill>
                  <a:srgbClr val="000000"/>
                </a:solidFill>
              </a:rPr>
              <a:t>Object detection algorithms have been successful for recognizing road damage. </a:t>
            </a:r>
            <a:endParaRPr>
              <a:solidFill>
                <a:srgbClr val="000000"/>
              </a:solidFill>
            </a:endParaRPr>
          </a:p>
          <a:p>
            <a:pPr indent="-323850" lvl="1" marL="914400" rtl="0" algn="l">
              <a:lnSpc>
                <a:spcPct val="90000"/>
              </a:lnSpc>
              <a:spcBef>
                <a:spcPts val="1000"/>
              </a:spcBef>
              <a:spcAft>
                <a:spcPts val="0"/>
              </a:spcAft>
              <a:buClr>
                <a:schemeClr val="dk1"/>
              </a:buClr>
              <a:buSzPts val="1500"/>
              <a:buChar char="○"/>
            </a:pPr>
            <a:r>
              <a:rPr lang="en-US">
                <a:solidFill>
                  <a:srgbClr val="000000"/>
                </a:solidFill>
              </a:rPr>
              <a:t>Previous work can detect various road anomalies including alligator cracking, crosswalks, etc.</a:t>
            </a:r>
            <a:endParaRPr>
              <a:solidFill>
                <a:srgbClr val="000000"/>
              </a:solidFill>
            </a:endParaRPr>
          </a:p>
          <a:p>
            <a:pPr indent="-323850" lvl="1" marL="914400" rtl="0" algn="l">
              <a:spcBef>
                <a:spcPts val="1000"/>
              </a:spcBef>
              <a:spcAft>
                <a:spcPts val="0"/>
              </a:spcAft>
              <a:buSzPts val="1500"/>
              <a:buChar char="○"/>
            </a:pPr>
            <a:r>
              <a:rPr lang="en-US">
                <a:solidFill>
                  <a:srgbClr val="000000"/>
                </a:solidFill>
              </a:rPr>
              <a:t>Previous work utilized semantically segmented methods, bounding box detections, and generative adversarial networks.</a:t>
            </a:r>
            <a:endParaRPr>
              <a:solidFill>
                <a:srgbClr val="000000"/>
              </a:solidFill>
            </a:endParaRPr>
          </a:p>
          <a:p>
            <a:pPr indent="-228600" lvl="0" marL="228600" rtl="0" algn="l">
              <a:spcBef>
                <a:spcPts val="1000"/>
              </a:spcBef>
              <a:spcAft>
                <a:spcPts val="0"/>
              </a:spcAft>
              <a:buSzPts val="2800"/>
              <a:buChar char="●"/>
            </a:pPr>
            <a:r>
              <a:rPr b="1" lang="en-US" sz="2000"/>
              <a:t>Our Proposed Solution</a:t>
            </a:r>
            <a:endParaRPr b="1" sz="2000"/>
          </a:p>
          <a:p>
            <a:pPr indent="-323850" lvl="1" marL="914400" rtl="0" algn="l">
              <a:lnSpc>
                <a:spcPct val="110000"/>
              </a:lnSpc>
              <a:spcBef>
                <a:spcPts val="1000"/>
              </a:spcBef>
              <a:spcAft>
                <a:spcPts val="0"/>
              </a:spcAft>
              <a:buSzPts val="1500"/>
              <a:buChar char="○"/>
            </a:pPr>
            <a:r>
              <a:rPr lang="en-US">
                <a:solidFill>
                  <a:srgbClr val="000000"/>
                </a:solidFill>
              </a:rPr>
              <a:t>Additionally will detect severity level of each crack</a:t>
            </a:r>
            <a:endParaRPr>
              <a:solidFill>
                <a:srgbClr val="000000"/>
              </a:solidFill>
            </a:endParaRPr>
          </a:p>
          <a:p>
            <a:pPr indent="-323850" lvl="1" marL="914400" rtl="0" algn="l">
              <a:lnSpc>
                <a:spcPct val="110000"/>
              </a:lnSpc>
              <a:spcBef>
                <a:spcPts val="1000"/>
              </a:spcBef>
              <a:spcAft>
                <a:spcPts val="0"/>
              </a:spcAft>
              <a:buSzPts val="1500"/>
              <a:buChar char="○"/>
            </a:pPr>
            <a:r>
              <a:rPr lang="en-US">
                <a:solidFill>
                  <a:srgbClr val="000000"/>
                </a:solidFill>
              </a:rPr>
              <a:t>Store GPS location of each crack</a:t>
            </a:r>
            <a:endParaRPr>
              <a:solidFill>
                <a:srgbClr val="000000"/>
              </a:solidFill>
            </a:endParaRPr>
          </a:p>
          <a:p>
            <a:pPr indent="-323850" lvl="1" marL="914400" rtl="0" algn="l">
              <a:lnSpc>
                <a:spcPct val="110000"/>
              </a:lnSpc>
              <a:spcBef>
                <a:spcPts val="1000"/>
              </a:spcBef>
              <a:spcAft>
                <a:spcPts val="0"/>
              </a:spcAft>
              <a:buSzPts val="1500"/>
              <a:buChar char="○"/>
            </a:pPr>
            <a:r>
              <a:rPr lang="en-US">
                <a:solidFill>
                  <a:srgbClr val="000000"/>
                </a:solidFill>
              </a:rPr>
              <a:t>Use a combination of object detection on mobile device and server-side (IoT)</a:t>
            </a:r>
            <a:endParaRPr>
              <a:solidFill>
                <a:srgbClr val="000000"/>
              </a:solidFill>
            </a:endParaRPr>
          </a:p>
          <a:p>
            <a:pPr indent="0" lvl="0" marL="0" rtl="0" algn="l">
              <a:lnSpc>
                <a:spcPct val="110000"/>
              </a:lnSpc>
              <a:spcBef>
                <a:spcPts val="1000"/>
              </a:spcBef>
              <a:spcAft>
                <a:spcPts val="0"/>
              </a:spcAft>
              <a:buNone/>
            </a:pPr>
            <a:r>
              <a:rPr lang="en-US" sz="1200">
                <a:solidFill>
                  <a:srgbClr val="000000"/>
                </a:solidFill>
              </a:rPr>
              <a:t>.</a:t>
            </a:r>
            <a:endParaRPr sz="1200">
              <a:solidFill>
                <a:srgbClr val="000000"/>
              </a:solidFill>
            </a:endParaRPr>
          </a:p>
        </p:txBody>
      </p:sp>
      <p:sp>
        <p:nvSpPr>
          <p:cNvPr id="353" name="Google Shape;353;g6c469d9094_0_39"/>
          <p:cNvSpPr txBox="1"/>
          <p:nvPr/>
        </p:nvSpPr>
        <p:spPr>
          <a:xfrm>
            <a:off x="7126925" y="5245925"/>
            <a:ext cx="3127200" cy="2895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000">
                <a:latin typeface="Times New Roman"/>
                <a:ea typeface="Times New Roman"/>
                <a:cs typeface="Times New Roman"/>
                <a:sym typeface="Times New Roman"/>
              </a:rPr>
              <a:t>Figure 1.</a:t>
            </a:r>
            <a:r>
              <a:rPr lang="en-US" sz="1000">
                <a:latin typeface="Times New Roman"/>
                <a:ea typeface="Times New Roman"/>
                <a:cs typeface="Times New Roman"/>
                <a:sym typeface="Times New Roman"/>
              </a:rPr>
              <a:t> Proposed Solution</a:t>
            </a:r>
            <a:endParaRPr/>
          </a:p>
        </p:txBody>
      </p:sp>
      <p:pic>
        <p:nvPicPr>
          <p:cNvPr id="354" name="Google Shape;354;g6c469d9094_0_39"/>
          <p:cNvPicPr preferRelativeResize="0"/>
          <p:nvPr/>
        </p:nvPicPr>
        <p:blipFill>
          <a:blip r:embed="rId3">
            <a:alphaModFix/>
          </a:blip>
          <a:stretch>
            <a:fillRect/>
          </a:stretch>
        </p:blipFill>
        <p:spPr>
          <a:xfrm>
            <a:off x="5870525" y="2522552"/>
            <a:ext cx="5556550" cy="26597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2019-11-16T15:00:05Z</dcterms:created>
  <dc:creator>Akhilesh Tyagi</dc:creator>
</cp:coreProperties>
</file>